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64" r:id="rId4"/>
    <p:sldId id="263" r:id="rId5"/>
  </p:sldIdLst>
  <p:sldSz cx="12192000" cy="6858000"/>
  <p:notesSz cx="12192000" cy="68580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953DF4E-E3C6-4A65-9FD6-3348631BFBF5}" v="13" dt="2025-07-29T17:12:25.031"/>
  </p1510:revLst>
</p1510:revInfo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8FB837D-C827-4EFA-A057-4D05807E0F7C}" styleName="Estilo temático 1 - Énfasis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775DCB02-9BB8-47FD-8907-85C794F793BA}" styleName="Estilo temático 1 - Énfasis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3C2FFA5D-87B4-456A-9821-1D502468CF0F}" styleName="Estilo temático 1 - Énfasis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B4B98B0-60AC-42C2-AFA5-B58CD77FA1E5}" styleName="Estilo claro 1 - Acento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35758FB7-9AC5-4552-8A53-C91805E547FA}" styleName="Estilo temático 1 - Énfasis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616DA210-FB5B-4158-B5E0-FEB733F419BA}" styleName="Estilo claro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93296810-A885-4BE3-A3E7-6D5BEEA58F35}" styleName="Estilo medio 2 - Énfasis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420" y="7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4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OLIMAR DEL VALLE GARCIA ROJAS" userId="c7bc80a0-c6e1-40e2-9e3c-9c14fabbac5e" providerId="ADAL" clId="{9953DF4E-E3C6-4A65-9FD6-3348631BFBF5}"/>
    <pc:docChg chg="undo custSel addSld delSld modSld sldOrd">
      <pc:chgData name="SOLIMAR DEL VALLE GARCIA ROJAS" userId="c7bc80a0-c6e1-40e2-9e3c-9c14fabbac5e" providerId="ADAL" clId="{9953DF4E-E3C6-4A65-9FD6-3348631BFBF5}" dt="2025-07-29T17:13:21.655" v="971" actId="20577"/>
      <pc:docMkLst>
        <pc:docMk/>
      </pc:docMkLst>
      <pc:sldChg chg="modSp mod">
        <pc:chgData name="SOLIMAR DEL VALLE GARCIA ROJAS" userId="c7bc80a0-c6e1-40e2-9e3c-9c14fabbac5e" providerId="ADAL" clId="{9953DF4E-E3C6-4A65-9FD6-3348631BFBF5}" dt="2025-07-29T12:57:32.672" v="10" actId="20577"/>
        <pc:sldMkLst>
          <pc:docMk/>
          <pc:sldMk cId="0" sldId="256"/>
        </pc:sldMkLst>
        <pc:spChg chg="mod">
          <ac:chgData name="SOLIMAR DEL VALLE GARCIA ROJAS" userId="c7bc80a0-c6e1-40e2-9e3c-9c14fabbac5e" providerId="ADAL" clId="{9953DF4E-E3C6-4A65-9FD6-3348631BFBF5}" dt="2025-07-29T12:57:32.672" v="10" actId="20577"/>
          <ac:spMkLst>
            <pc:docMk/>
            <pc:sldMk cId="0" sldId="256"/>
            <ac:spMk id="5" creationId="{00000000-0000-0000-0000-000000000000}"/>
          </ac:spMkLst>
        </pc:spChg>
      </pc:sldChg>
      <pc:sldChg chg="addSp delSp modSp mod">
        <pc:chgData name="SOLIMAR DEL VALLE GARCIA ROJAS" userId="c7bc80a0-c6e1-40e2-9e3c-9c14fabbac5e" providerId="ADAL" clId="{9953DF4E-E3C6-4A65-9FD6-3348631BFBF5}" dt="2025-07-29T17:13:21.655" v="971" actId="20577"/>
        <pc:sldMkLst>
          <pc:docMk/>
          <pc:sldMk cId="0" sldId="257"/>
        </pc:sldMkLst>
        <pc:spChg chg="mod">
          <ac:chgData name="SOLIMAR DEL VALLE GARCIA ROJAS" userId="c7bc80a0-c6e1-40e2-9e3c-9c14fabbac5e" providerId="ADAL" clId="{9953DF4E-E3C6-4A65-9FD6-3348631BFBF5}" dt="2025-07-29T17:13:21.655" v="971" actId="20577"/>
          <ac:spMkLst>
            <pc:docMk/>
            <pc:sldMk cId="0" sldId="257"/>
            <ac:spMk id="21" creationId="{00000000-0000-0000-0000-000000000000}"/>
          </ac:spMkLst>
        </pc:spChg>
        <pc:spChg chg="mod">
          <ac:chgData name="SOLIMAR DEL VALLE GARCIA ROJAS" userId="c7bc80a0-c6e1-40e2-9e3c-9c14fabbac5e" providerId="ADAL" clId="{9953DF4E-E3C6-4A65-9FD6-3348631BFBF5}" dt="2025-07-29T15:23:48.854" v="360"/>
          <ac:spMkLst>
            <pc:docMk/>
            <pc:sldMk cId="0" sldId="257"/>
            <ac:spMk id="23" creationId="{71991DBC-F857-D48C-BF8F-2DE2676ABD05}"/>
          </ac:spMkLst>
        </pc:spChg>
        <pc:spChg chg="add mod">
          <ac:chgData name="SOLIMAR DEL VALLE GARCIA ROJAS" userId="c7bc80a0-c6e1-40e2-9e3c-9c14fabbac5e" providerId="ADAL" clId="{9953DF4E-E3C6-4A65-9FD6-3348631BFBF5}" dt="2025-07-29T17:11:44.202" v="892" actId="20577"/>
          <ac:spMkLst>
            <pc:docMk/>
            <pc:sldMk cId="0" sldId="257"/>
            <ac:spMk id="25" creationId="{63441081-4F9F-B1E6-663A-ACFF2084ABAD}"/>
          </ac:spMkLst>
        </pc:spChg>
        <pc:grpChg chg="del">
          <ac:chgData name="SOLIMAR DEL VALLE GARCIA ROJAS" userId="c7bc80a0-c6e1-40e2-9e3c-9c14fabbac5e" providerId="ADAL" clId="{9953DF4E-E3C6-4A65-9FD6-3348631BFBF5}" dt="2025-07-29T13:21:51.596" v="271" actId="478"/>
          <ac:grpSpMkLst>
            <pc:docMk/>
            <pc:sldMk cId="0" sldId="257"/>
            <ac:grpSpMk id="18" creationId="{00000000-0000-0000-0000-000000000000}"/>
          </ac:grpSpMkLst>
        </pc:grpChg>
        <pc:grpChg chg="add mod">
          <ac:chgData name="SOLIMAR DEL VALLE GARCIA ROJAS" userId="c7bc80a0-c6e1-40e2-9e3c-9c14fabbac5e" providerId="ADAL" clId="{9953DF4E-E3C6-4A65-9FD6-3348631BFBF5}" dt="2025-07-29T15:23:52.280" v="361" actId="1076"/>
          <ac:grpSpMkLst>
            <pc:docMk/>
            <pc:sldMk cId="0" sldId="257"/>
            <ac:grpSpMk id="22" creationId="{2327E14E-989B-05C6-4D94-FE4332407B84}"/>
          </ac:grpSpMkLst>
        </pc:grpChg>
        <pc:picChg chg="mod">
          <ac:chgData name="SOLIMAR DEL VALLE GARCIA ROJAS" userId="c7bc80a0-c6e1-40e2-9e3c-9c14fabbac5e" providerId="ADAL" clId="{9953DF4E-E3C6-4A65-9FD6-3348631BFBF5}" dt="2025-07-29T15:23:48.854" v="360"/>
          <ac:picMkLst>
            <pc:docMk/>
            <pc:sldMk cId="0" sldId="257"/>
            <ac:picMk id="24" creationId="{23D85FFF-6F57-4AA0-18CE-B3AE6933F4A6}"/>
          </ac:picMkLst>
        </pc:picChg>
      </pc:sldChg>
      <pc:sldChg chg="del">
        <pc:chgData name="SOLIMAR DEL VALLE GARCIA ROJAS" userId="c7bc80a0-c6e1-40e2-9e3c-9c14fabbac5e" providerId="ADAL" clId="{9953DF4E-E3C6-4A65-9FD6-3348631BFBF5}" dt="2025-07-29T13:21:57.162" v="272" actId="47"/>
        <pc:sldMkLst>
          <pc:docMk/>
          <pc:sldMk cId="0" sldId="258"/>
        </pc:sldMkLst>
      </pc:sldChg>
      <pc:sldChg chg="del">
        <pc:chgData name="SOLIMAR DEL VALLE GARCIA ROJAS" userId="c7bc80a0-c6e1-40e2-9e3c-9c14fabbac5e" providerId="ADAL" clId="{9953DF4E-E3C6-4A65-9FD6-3348631BFBF5}" dt="2025-07-29T13:21:59.400" v="273" actId="47"/>
        <pc:sldMkLst>
          <pc:docMk/>
          <pc:sldMk cId="0" sldId="259"/>
        </pc:sldMkLst>
      </pc:sldChg>
      <pc:sldChg chg="del">
        <pc:chgData name="SOLIMAR DEL VALLE GARCIA ROJAS" userId="c7bc80a0-c6e1-40e2-9e3c-9c14fabbac5e" providerId="ADAL" clId="{9953DF4E-E3C6-4A65-9FD6-3348631BFBF5}" dt="2025-07-29T13:22:01.394" v="274" actId="47"/>
        <pc:sldMkLst>
          <pc:docMk/>
          <pc:sldMk cId="0" sldId="260"/>
        </pc:sldMkLst>
      </pc:sldChg>
      <pc:sldChg chg="add del">
        <pc:chgData name="SOLIMAR DEL VALLE GARCIA ROJAS" userId="c7bc80a0-c6e1-40e2-9e3c-9c14fabbac5e" providerId="ADAL" clId="{9953DF4E-E3C6-4A65-9FD6-3348631BFBF5}" dt="2025-07-29T15:14:00.488" v="281" actId="47"/>
        <pc:sldMkLst>
          <pc:docMk/>
          <pc:sldMk cId="0" sldId="261"/>
        </pc:sldMkLst>
      </pc:sldChg>
      <pc:sldChg chg="add del">
        <pc:chgData name="SOLIMAR DEL VALLE GARCIA ROJAS" userId="c7bc80a0-c6e1-40e2-9e3c-9c14fabbac5e" providerId="ADAL" clId="{9953DF4E-E3C6-4A65-9FD6-3348631BFBF5}" dt="2025-07-29T15:14:00.488" v="281" actId="47"/>
        <pc:sldMkLst>
          <pc:docMk/>
          <pc:sldMk cId="0" sldId="262"/>
        </pc:sldMkLst>
      </pc:sldChg>
      <pc:sldChg chg="addSp delSp modSp add del mod">
        <pc:chgData name="SOLIMAR DEL VALLE GARCIA ROJAS" userId="c7bc80a0-c6e1-40e2-9e3c-9c14fabbac5e" providerId="ADAL" clId="{9953DF4E-E3C6-4A65-9FD6-3348631BFBF5}" dt="2025-07-29T15:22:58.986" v="357" actId="1076"/>
        <pc:sldMkLst>
          <pc:docMk/>
          <pc:sldMk cId="0" sldId="263"/>
        </pc:sldMkLst>
        <pc:spChg chg="mod">
          <ac:chgData name="SOLIMAR DEL VALLE GARCIA ROJAS" userId="c7bc80a0-c6e1-40e2-9e3c-9c14fabbac5e" providerId="ADAL" clId="{9953DF4E-E3C6-4A65-9FD6-3348631BFBF5}" dt="2025-07-29T15:22:58.986" v="357" actId="1076"/>
          <ac:spMkLst>
            <pc:docMk/>
            <pc:sldMk cId="0" sldId="263"/>
            <ac:spMk id="2" creationId="{00000000-0000-0000-0000-000000000000}"/>
          </ac:spMkLst>
        </pc:spChg>
        <pc:spChg chg="del">
          <ac:chgData name="SOLIMAR DEL VALLE GARCIA ROJAS" userId="c7bc80a0-c6e1-40e2-9e3c-9c14fabbac5e" providerId="ADAL" clId="{9953DF4E-E3C6-4A65-9FD6-3348631BFBF5}" dt="2025-07-29T15:16:55.381" v="308" actId="478"/>
          <ac:spMkLst>
            <pc:docMk/>
            <pc:sldMk cId="0" sldId="263"/>
            <ac:spMk id="3" creationId="{00000000-0000-0000-0000-000000000000}"/>
          </ac:spMkLst>
        </pc:spChg>
        <pc:spChg chg="add mod">
          <ac:chgData name="SOLIMAR DEL VALLE GARCIA ROJAS" userId="c7bc80a0-c6e1-40e2-9e3c-9c14fabbac5e" providerId="ADAL" clId="{9953DF4E-E3C6-4A65-9FD6-3348631BFBF5}" dt="2025-07-29T15:18:03.047" v="323" actId="207"/>
          <ac:spMkLst>
            <pc:docMk/>
            <pc:sldMk cId="0" sldId="263"/>
            <ac:spMk id="6" creationId="{8C315591-3699-58AD-3CBB-220DFFBBC2AF}"/>
          </ac:spMkLst>
        </pc:spChg>
        <pc:spChg chg="add mod">
          <ac:chgData name="SOLIMAR DEL VALLE GARCIA ROJAS" userId="c7bc80a0-c6e1-40e2-9e3c-9c14fabbac5e" providerId="ADAL" clId="{9953DF4E-E3C6-4A65-9FD6-3348631BFBF5}" dt="2025-07-29T15:18:12.743" v="324" actId="207"/>
          <ac:spMkLst>
            <pc:docMk/>
            <pc:sldMk cId="0" sldId="263"/>
            <ac:spMk id="10" creationId="{2D9B93B7-43DF-7688-5C81-B6BFEE215BFE}"/>
          </ac:spMkLst>
        </pc:spChg>
        <pc:graphicFrameChg chg="del">
          <ac:chgData name="SOLIMAR DEL VALLE GARCIA ROJAS" userId="c7bc80a0-c6e1-40e2-9e3c-9c14fabbac5e" providerId="ADAL" clId="{9953DF4E-E3C6-4A65-9FD6-3348631BFBF5}" dt="2025-07-29T15:15:42.024" v="282" actId="478"/>
          <ac:graphicFrameMkLst>
            <pc:docMk/>
            <pc:sldMk cId="0" sldId="263"/>
            <ac:graphicFrameMk id="4" creationId="{00000000-0000-0000-0000-000000000000}"/>
          </ac:graphicFrameMkLst>
        </pc:graphicFrameChg>
        <pc:graphicFrameChg chg="add mod modGraphic">
          <ac:chgData name="SOLIMAR DEL VALLE GARCIA ROJAS" userId="c7bc80a0-c6e1-40e2-9e3c-9c14fabbac5e" providerId="ADAL" clId="{9953DF4E-E3C6-4A65-9FD6-3348631BFBF5}" dt="2025-07-29T15:18:41.937" v="330" actId="12385"/>
          <ac:graphicFrameMkLst>
            <pc:docMk/>
            <pc:sldMk cId="0" sldId="263"/>
            <ac:graphicFrameMk id="7" creationId="{9CA8EF61-1BE5-462E-1932-8BC4B1880137}"/>
          </ac:graphicFrameMkLst>
        </pc:graphicFrameChg>
        <pc:graphicFrameChg chg="add mod modGraphic">
          <ac:chgData name="SOLIMAR DEL VALLE GARCIA ROJAS" userId="c7bc80a0-c6e1-40e2-9e3c-9c14fabbac5e" providerId="ADAL" clId="{9953DF4E-E3C6-4A65-9FD6-3348631BFBF5}" dt="2025-07-29T15:22:51.133" v="356" actId="20577"/>
          <ac:graphicFrameMkLst>
            <pc:docMk/>
            <pc:sldMk cId="0" sldId="263"/>
            <ac:graphicFrameMk id="8" creationId="{030AB50B-CC41-CC5A-02F0-2FB5521C0BEF}"/>
          </ac:graphicFrameMkLst>
        </pc:graphicFrameChg>
      </pc:sldChg>
      <pc:sldChg chg="del">
        <pc:chgData name="SOLIMAR DEL VALLE GARCIA ROJAS" userId="c7bc80a0-c6e1-40e2-9e3c-9c14fabbac5e" providerId="ADAL" clId="{9953DF4E-E3C6-4A65-9FD6-3348631BFBF5}" dt="2025-07-29T15:16:22.148" v="298" actId="47"/>
        <pc:sldMkLst>
          <pc:docMk/>
          <pc:sldMk cId="0" sldId="264"/>
        </pc:sldMkLst>
      </pc:sldChg>
      <pc:sldChg chg="addSp modSp new mod ord">
        <pc:chgData name="SOLIMAR DEL VALLE GARCIA ROJAS" userId="c7bc80a0-c6e1-40e2-9e3c-9c14fabbac5e" providerId="ADAL" clId="{9953DF4E-E3C6-4A65-9FD6-3348631BFBF5}" dt="2025-07-29T17:12:46.685" v="898" actId="14734"/>
        <pc:sldMkLst>
          <pc:docMk/>
          <pc:sldMk cId="1595847516" sldId="264"/>
        </pc:sldMkLst>
        <pc:spChg chg="add mod">
          <ac:chgData name="SOLIMAR DEL VALLE GARCIA ROJAS" userId="c7bc80a0-c6e1-40e2-9e3c-9c14fabbac5e" providerId="ADAL" clId="{9953DF4E-E3C6-4A65-9FD6-3348631BFBF5}" dt="2025-07-29T17:01:25.760" v="682" actId="207"/>
          <ac:spMkLst>
            <pc:docMk/>
            <pc:sldMk cId="1595847516" sldId="264"/>
            <ac:spMk id="3" creationId="{A2CA40B3-AF92-CFF9-8810-2B40DB182FEF}"/>
          </ac:spMkLst>
        </pc:spChg>
        <pc:spChg chg="add mod">
          <ac:chgData name="SOLIMAR DEL VALLE GARCIA ROJAS" userId="c7bc80a0-c6e1-40e2-9e3c-9c14fabbac5e" providerId="ADAL" clId="{9953DF4E-E3C6-4A65-9FD6-3348631BFBF5}" dt="2025-07-29T17:01:31.302" v="683" actId="207"/>
          <ac:spMkLst>
            <pc:docMk/>
            <pc:sldMk cId="1595847516" sldId="264"/>
            <ac:spMk id="6" creationId="{03FC5061-4E68-5131-2079-35C75346CE0C}"/>
          </ac:spMkLst>
        </pc:spChg>
        <pc:graphicFrameChg chg="add mod modGraphic">
          <ac:chgData name="SOLIMAR DEL VALLE GARCIA ROJAS" userId="c7bc80a0-c6e1-40e2-9e3c-9c14fabbac5e" providerId="ADAL" clId="{9953DF4E-E3C6-4A65-9FD6-3348631BFBF5}" dt="2025-07-29T17:04:47.905" v="718" actId="14734"/>
          <ac:graphicFrameMkLst>
            <pc:docMk/>
            <pc:sldMk cId="1595847516" sldId="264"/>
            <ac:graphicFrameMk id="4" creationId="{FA9E7563-1E32-2C7C-4E0B-C457686D0A9C}"/>
          </ac:graphicFrameMkLst>
        </pc:graphicFrameChg>
        <pc:graphicFrameChg chg="add mod modGraphic">
          <ac:chgData name="SOLIMAR DEL VALLE GARCIA ROJAS" userId="c7bc80a0-c6e1-40e2-9e3c-9c14fabbac5e" providerId="ADAL" clId="{9953DF4E-E3C6-4A65-9FD6-3348631BFBF5}" dt="2025-07-29T17:12:18.234" v="895"/>
          <ac:graphicFrameMkLst>
            <pc:docMk/>
            <pc:sldMk cId="1595847516" sldId="264"/>
            <ac:graphicFrameMk id="5" creationId="{0D3948C3-9B42-BCD7-FF84-E68702730819}"/>
          </ac:graphicFrameMkLst>
        </pc:graphicFrameChg>
        <pc:graphicFrameChg chg="add mod modGraphic">
          <ac:chgData name="SOLIMAR DEL VALLE GARCIA ROJAS" userId="c7bc80a0-c6e1-40e2-9e3c-9c14fabbac5e" providerId="ADAL" clId="{9953DF4E-E3C6-4A65-9FD6-3348631BFBF5}" dt="2025-07-29T17:04:49.497" v="719" actId="14734"/>
          <ac:graphicFrameMkLst>
            <pc:docMk/>
            <pc:sldMk cId="1595847516" sldId="264"/>
            <ac:graphicFrameMk id="7" creationId="{C80A4419-C172-0D9E-8EDF-2D2945AFED12}"/>
          </ac:graphicFrameMkLst>
        </pc:graphicFrameChg>
        <pc:graphicFrameChg chg="add mod modGraphic">
          <ac:chgData name="SOLIMAR DEL VALLE GARCIA ROJAS" userId="c7bc80a0-c6e1-40e2-9e3c-9c14fabbac5e" providerId="ADAL" clId="{9953DF4E-E3C6-4A65-9FD6-3348631BFBF5}" dt="2025-07-29T17:12:46.685" v="898" actId="14734"/>
          <ac:graphicFrameMkLst>
            <pc:docMk/>
            <pc:sldMk cId="1595847516" sldId="264"/>
            <ac:graphicFrameMk id="8" creationId="{CAE24BEA-DB19-411C-0A04-5C87E0593494}"/>
          </ac:graphicFrameMkLst>
        </pc:graphicFrameChg>
      </pc:sldChg>
      <pc:sldChg chg="new del">
        <pc:chgData name="SOLIMAR DEL VALLE GARCIA ROJAS" userId="c7bc80a0-c6e1-40e2-9e3c-9c14fabbac5e" providerId="ADAL" clId="{9953DF4E-E3C6-4A65-9FD6-3348631BFBF5}" dt="2025-07-29T15:19:25.221" v="349" actId="47"/>
        <pc:sldMkLst>
          <pc:docMk/>
          <pc:sldMk cId="3476024759" sldId="264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800" b="0" i="0">
                <a:solidFill>
                  <a:srgbClr val="404040"/>
                </a:solidFill>
                <a:latin typeface="Calibri Light"/>
                <a:cs typeface="Calibri Ligh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7/29/2025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6400799"/>
            <a:ext cx="12192000" cy="457200"/>
          </a:xfrm>
          <a:custGeom>
            <a:avLst/>
            <a:gdLst/>
            <a:ahLst/>
            <a:cxnLst/>
            <a:rect l="l" t="t" r="r" b="b"/>
            <a:pathLst>
              <a:path w="12192000" h="457200">
                <a:moveTo>
                  <a:pt x="12192000" y="0"/>
                </a:moveTo>
                <a:lnTo>
                  <a:pt x="0" y="0"/>
                </a:lnTo>
                <a:lnTo>
                  <a:pt x="0" y="457199"/>
                </a:lnTo>
                <a:lnTo>
                  <a:pt x="12192000" y="457199"/>
                </a:lnTo>
                <a:lnTo>
                  <a:pt x="12192000" y="0"/>
                </a:lnTo>
                <a:close/>
              </a:path>
            </a:pathLst>
          </a:custGeom>
          <a:solidFill>
            <a:srgbClr val="BC572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0" y="6334319"/>
            <a:ext cx="12192000" cy="66040"/>
          </a:xfrm>
          <a:custGeom>
            <a:avLst/>
            <a:gdLst/>
            <a:ahLst/>
            <a:cxnLst/>
            <a:rect l="l" t="t" r="r" b="b"/>
            <a:pathLst>
              <a:path w="12192000" h="66039">
                <a:moveTo>
                  <a:pt x="12192000" y="0"/>
                </a:moveTo>
                <a:lnTo>
                  <a:pt x="0" y="0"/>
                </a:lnTo>
                <a:lnTo>
                  <a:pt x="0" y="65998"/>
                </a:lnTo>
                <a:lnTo>
                  <a:pt x="12192000" y="65998"/>
                </a:lnTo>
                <a:lnTo>
                  <a:pt x="12192000" y="0"/>
                </a:lnTo>
                <a:close/>
              </a:path>
            </a:pathLst>
          </a:custGeom>
          <a:solidFill>
            <a:srgbClr val="E3831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1193533" y="1737867"/>
            <a:ext cx="9967595" cy="0"/>
          </a:xfrm>
          <a:custGeom>
            <a:avLst/>
            <a:gdLst/>
            <a:ahLst/>
            <a:cxnLst/>
            <a:rect l="l" t="t" r="r" b="b"/>
            <a:pathLst>
              <a:path w="9967595">
                <a:moveTo>
                  <a:pt x="0" y="0"/>
                </a:moveTo>
                <a:lnTo>
                  <a:pt x="9966972" y="0"/>
                </a:lnTo>
              </a:path>
            </a:pathLst>
          </a:custGeom>
          <a:ln w="6350">
            <a:solidFill>
              <a:srgbClr val="7E7E7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800" b="0" i="0">
                <a:solidFill>
                  <a:srgbClr val="404040"/>
                </a:solidFill>
                <a:latin typeface="Calibri Light"/>
                <a:cs typeface="Calibri Ligh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7/29/2025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800" b="0" i="0">
                <a:solidFill>
                  <a:srgbClr val="404040"/>
                </a:solidFill>
                <a:latin typeface="Calibri Light"/>
                <a:cs typeface="Calibri Ligh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7/29/2025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800" b="0" i="0">
                <a:solidFill>
                  <a:srgbClr val="404040"/>
                </a:solidFill>
                <a:latin typeface="Calibri Light"/>
                <a:cs typeface="Calibri Ligh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7/29/2025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6400799"/>
            <a:ext cx="12192000" cy="457200"/>
          </a:xfrm>
          <a:custGeom>
            <a:avLst/>
            <a:gdLst/>
            <a:ahLst/>
            <a:cxnLst/>
            <a:rect l="l" t="t" r="r" b="b"/>
            <a:pathLst>
              <a:path w="12192000" h="457200">
                <a:moveTo>
                  <a:pt x="12192000" y="0"/>
                </a:moveTo>
                <a:lnTo>
                  <a:pt x="0" y="0"/>
                </a:lnTo>
                <a:lnTo>
                  <a:pt x="0" y="457199"/>
                </a:lnTo>
                <a:lnTo>
                  <a:pt x="12192000" y="457199"/>
                </a:lnTo>
                <a:lnTo>
                  <a:pt x="12192000" y="0"/>
                </a:lnTo>
                <a:close/>
              </a:path>
            </a:pathLst>
          </a:custGeom>
          <a:solidFill>
            <a:srgbClr val="BC572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0" y="6334319"/>
            <a:ext cx="12192000" cy="66040"/>
          </a:xfrm>
          <a:custGeom>
            <a:avLst/>
            <a:gdLst/>
            <a:ahLst/>
            <a:cxnLst/>
            <a:rect l="l" t="t" r="r" b="b"/>
            <a:pathLst>
              <a:path w="12192000" h="66039">
                <a:moveTo>
                  <a:pt x="12192000" y="0"/>
                </a:moveTo>
                <a:lnTo>
                  <a:pt x="0" y="0"/>
                </a:lnTo>
                <a:lnTo>
                  <a:pt x="0" y="65998"/>
                </a:lnTo>
                <a:lnTo>
                  <a:pt x="12192000" y="65998"/>
                </a:lnTo>
                <a:lnTo>
                  <a:pt x="12192000" y="0"/>
                </a:lnTo>
                <a:close/>
              </a:path>
            </a:pathLst>
          </a:custGeom>
          <a:solidFill>
            <a:srgbClr val="E3831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3175" y="6400799"/>
            <a:ext cx="12188825" cy="457200"/>
          </a:xfrm>
          <a:custGeom>
            <a:avLst/>
            <a:gdLst/>
            <a:ahLst/>
            <a:cxnLst/>
            <a:rect l="l" t="t" r="r" b="b"/>
            <a:pathLst>
              <a:path w="12188825" h="457200">
                <a:moveTo>
                  <a:pt x="12188825" y="0"/>
                </a:moveTo>
                <a:lnTo>
                  <a:pt x="0" y="0"/>
                </a:lnTo>
                <a:lnTo>
                  <a:pt x="0" y="457199"/>
                </a:lnTo>
                <a:lnTo>
                  <a:pt x="12188825" y="457199"/>
                </a:lnTo>
                <a:lnTo>
                  <a:pt x="12188825" y="0"/>
                </a:lnTo>
                <a:close/>
              </a:path>
            </a:pathLst>
          </a:custGeom>
          <a:solidFill>
            <a:srgbClr val="BC572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7/29/2025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6400799"/>
            <a:ext cx="12192000" cy="457200"/>
          </a:xfrm>
          <a:custGeom>
            <a:avLst/>
            <a:gdLst/>
            <a:ahLst/>
            <a:cxnLst/>
            <a:rect l="l" t="t" r="r" b="b"/>
            <a:pathLst>
              <a:path w="12192000" h="457200">
                <a:moveTo>
                  <a:pt x="12192000" y="0"/>
                </a:moveTo>
                <a:lnTo>
                  <a:pt x="0" y="0"/>
                </a:lnTo>
                <a:lnTo>
                  <a:pt x="0" y="457199"/>
                </a:lnTo>
                <a:lnTo>
                  <a:pt x="12192000" y="457199"/>
                </a:lnTo>
                <a:lnTo>
                  <a:pt x="12192000" y="0"/>
                </a:lnTo>
                <a:close/>
              </a:path>
            </a:pathLst>
          </a:custGeom>
          <a:solidFill>
            <a:srgbClr val="BC572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0" y="6334319"/>
            <a:ext cx="12192000" cy="66040"/>
          </a:xfrm>
          <a:custGeom>
            <a:avLst/>
            <a:gdLst/>
            <a:ahLst/>
            <a:cxnLst/>
            <a:rect l="l" t="t" r="r" b="b"/>
            <a:pathLst>
              <a:path w="12192000" h="66039">
                <a:moveTo>
                  <a:pt x="12192000" y="0"/>
                </a:moveTo>
                <a:lnTo>
                  <a:pt x="0" y="0"/>
                </a:lnTo>
                <a:lnTo>
                  <a:pt x="0" y="65998"/>
                </a:lnTo>
                <a:lnTo>
                  <a:pt x="12192000" y="65998"/>
                </a:lnTo>
                <a:lnTo>
                  <a:pt x="12192000" y="0"/>
                </a:lnTo>
                <a:close/>
              </a:path>
            </a:pathLst>
          </a:custGeom>
          <a:solidFill>
            <a:srgbClr val="E3831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176324" y="286892"/>
            <a:ext cx="9885019" cy="13792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800" b="0" i="0">
                <a:solidFill>
                  <a:srgbClr val="404040"/>
                </a:solidFill>
                <a:latin typeface="Calibri Light"/>
                <a:cs typeface="Calibri Ligh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793750" y="3341496"/>
            <a:ext cx="10604500" cy="16611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7/29/2025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14" y="6334315"/>
            <a:ext cx="12192000" cy="523875"/>
            <a:chOff x="14" y="6334315"/>
            <a:chExt cx="12192000" cy="523875"/>
          </a:xfrm>
        </p:grpSpPr>
        <p:sp>
          <p:nvSpPr>
            <p:cNvPr id="3" name="object 3"/>
            <p:cNvSpPr/>
            <p:nvPr/>
          </p:nvSpPr>
          <p:spPr>
            <a:xfrm>
              <a:off x="3175" y="6400799"/>
              <a:ext cx="12188825" cy="457200"/>
            </a:xfrm>
            <a:custGeom>
              <a:avLst/>
              <a:gdLst/>
              <a:ahLst/>
              <a:cxnLst/>
              <a:rect l="l" t="t" r="r" b="b"/>
              <a:pathLst>
                <a:path w="12188825" h="457200">
                  <a:moveTo>
                    <a:pt x="12188825" y="0"/>
                  </a:moveTo>
                  <a:lnTo>
                    <a:pt x="0" y="0"/>
                  </a:lnTo>
                  <a:lnTo>
                    <a:pt x="0" y="457199"/>
                  </a:lnTo>
                  <a:lnTo>
                    <a:pt x="12188825" y="457199"/>
                  </a:lnTo>
                  <a:lnTo>
                    <a:pt x="12188825" y="0"/>
                  </a:lnTo>
                  <a:close/>
                </a:path>
              </a:pathLst>
            </a:custGeom>
            <a:solidFill>
              <a:srgbClr val="BC572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14" y="6334315"/>
              <a:ext cx="12192000" cy="66675"/>
            </a:xfrm>
            <a:custGeom>
              <a:avLst/>
              <a:gdLst/>
              <a:ahLst/>
              <a:cxnLst/>
              <a:rect l="l" t="t" r="r" b="b"/>
              <a:pathLst>
                <a:path w="12192000" h="66675">
                  <a:moveTo>
                    <a:pt x="12192000" y="0"/>
                  </a:moveTo>
                  <a:lnTo>
                    <a:pt x="0" y="0"/>
                  </a:lnTo>
                  <a:lnTo>
                    <a:pt x="0" y="66484"/>
                  </a:lnTo>
                  <a:lnTo>
                    <a:pt x="12192000" y="66484"/>
                  </a:lnTo>
                  <a:lnTo>
                    <a:pt x="12192000" y="0"/>
                  </a:lnTo>
                  <a:close/>
                </a:path>
              </a:pathLst>
            </a:custGeom>
            <a:solidFill>
              <a:srgbClr val="E3831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" name="object 5"/>
          <p:cNvSpPr txBox="1"/>
          <p:nvPr/>
        </p:nvSpPr>
        <p:spPr>
          <a:xfrm>
            <a:off x="1159865" y="3672078"/>
            <a:ext cx="9880600" cy="1238250"/>
          </a:xfrm>
          <a:prstGeom prst="rect">
            <a:avLst/>
          </a:prstGeom>
        </p:spPr>
        <p:txBody>
          <a:bodyPr vert="horz" wrap="square" lIns="0" tIns="112395" rIns="0" bIns="0" rtlCol="0">
            <a:spAutoFit/>
          </a:bodyPr>
          <a:lstStyle/>
          <a:p>
            <a:pPr marL="2618740" marR="5080" indent="-2606675">
              <a:lnSpc>
                <a:spcPts val="4390"/>
              </a:lnSpc>
              <a:spcBef>
                <a:spcPts val="885"/>
              </a:spcBef>
            </a:pPr>
            <a:r>
              <a:rPr sz="4300" b="0" spc="-85" dirty="0">
                <a:solidFill>
                  <a:srgbClr val="252525"/>
                </a:solidFill>
                <a:latin typeface="Calibri Light"/>
                <a:cs typeface="Calibri Light"/>
              </a:rPr>
              <a:t>Inscripción</a:t>
            </a:r>
            <a:r>
              <a:rPr sz="4300" b="0" spc="-195" dirty="0">
                <a:solidFill>
                  <a:srgbClr val="252525"/>
                </a:solidFill>
                <a:latin typeface="Calibri Light"/>
                <a:cs typeface="Calibri Light"/>
              </a:rPr>
              <a:t> </a:t>
            </a:r>
            <a:r>
              <a:rPr sz="4300" b="0" spc="-55" dirty="0">
                <a:solidFill>
                  <a:srgbClr val="252525"/>
                </a:solidFill>
                <a:latin typeface="Calibri Light"/>
                <a:cs typeface="Calibri Light"/>
              </a:rPr>
              <a:t>de</a:t>
            </a:r>
            <a:r>
              <a:rPr sz="4300" b="0" spc="-155" dirty="0">
                <a:solidFill>
                  <a:srgbClr val="252525"/>
                </a:solidFill>
                <a:latin typeface="Calibri Light"/>
                <a:cs typeface="Calibri Light"/>
              </a:rPr>
              <a:t> </a:t>
            </a:r>
            <a:r>
              <a:rPr sz="4300" b="0" spc="-100" dirty="0">
                <a:solidFill>
                  <a:srgbClr val="252525"/>
                </a:solidFill>
                <a:latin typeface="Calibri Light"/>
                <a:cs typeface="Calibri Light"/>
              </a:rPr>
              <a:t>cursos</a:t>
            </a:r>
            <a:r>
              <a:rPr sz="4300" b="0" spc="-155" dirty="0">
                <a:solidFill>
                  <a:srgbClr val="252525"/>
                </a:solidFill>
                <a:latin typeface="Calibri Light"/>
                <a:cs typeface="Calibri Light"/>
              </a:rPr>
              <a:t> </a:t>
            </a:r>
            <a:r>
              <a:rPr sz="4300" b="0" spc="-105" dirty="0">
                <a:solidFill>
                  <a:srgbClr val="252525"/>
                </a:solidFill>
                <a:latin typeface="Calibri Light"/>
                <a:cs typeface="Calibri Light"/>
              </a:rPr>
              <a:t>estudiantes</a:t>
            </a:r>
            <a:r>
              <a:rPr sz="4300" b="0" spc="-170" dirty="0">
                <a:solidFill>
                  <a:srgbClr val="252525"/>
                </a:solidFill>
                <a:latin typeface="Calibri Light"/>
                <a:cs typeface="Calibri Light"/>
              </a:rPr>
              <a:t> </a:t>
            </a:r>
            <a:r>
              <a:rPr sz="4300" b="0" spc="-70" dirty="0">
                <a:solidFill>
                  <a:srgbClr val="252525"/>
                </a:solidFill>
                <a:latin typeface="Calibri Light"/>
                <a:cs typeface="Calibri Light"/>
              </a:rPr>
              <a:t>del</a:t>
            </a:r>
            <a:r>
              <a:rPr sz="4300" b="0" spc="-125" dirty="0">
                <a:solidFill>
                  <a:srgbClr val="252525"/>
                </a:solidFill>
                <a:latin typeface="Calibri Light"/>
                <a:cs typeface="Calibri Light"/>
              </a:rPr>
              <a:t> </a:t>
            </a:r>
            <a:r>
              <a:rPr sz="4300" b="0" spc="-80" dirty="0">
                <a:solidFill>
                  <a:srgbClr val="252525"/>
                </a:solidFill>
                <a:latin typeface="Calibri Light"/>
                <a:cs typeface="Calibri Light"/>
              </a:rPr>
              <a:t>plan</a:t>
            </a:r>
            <a:r>
              <a:rPr sz="4300" b="0" spc="-165" dirty="0">
                <a:solidFill>
                  <a:srgbClr val="252525"/>
                </a:solidFill>
                <a:latin typeface="Calibri Light"/>
                <a:cs typeface="Calibri Light"/>
              </a:rPr>
              <a:t> </a:t>
            </a:r>
            <a:r>
              <a:rPr sz="4300" b="0" spc="-20" dirty="0">
                <a:solidFill>
                  <a:srgbClr val="252525"/>
                </a:solidFill>
                <a:latin typeface="Calibri Light"/>
                <a:cs typeface="Calibri Light"/>
              </a:rPr>
              <a:t>2007 </a:t>
            </a:r>
            <a:r>
              <a:rPr lang="es-ES" sz="4300" b="0" spc="-100" dirty="0">
                <a:solidFill>
                  <a:srgbClr val="252525"/>
                </a:solidFill>
                <a:latin typeface="Calibri Light"/>
                <a:cs typeface="Calibri Light"/>
              </a:rPr>
              <a:t>Segundo</a:t>
            </a:r>
            <a:r>
              <a:rPr sz="4300" b="0" spc="-155" dirty="0">
                <a:solidFill>
                  <a:srgbClr val="252525"/>
                </a:solidFill>
                <a:latin typeface="Calibri Light"/>
                <a:cs typeface="Calibri Light"/>
              </a:rPr>
              <a:t> </a:t>
            </a:r>
            <a:r>
              <a:rPr sz="4300" b="0" spc="-100" dirty="0">
                <a:solidFill>
                  <a:srgbClr val="252525"/>
                </a:solidFill>
                <a:latin typeface="Calibri Light"/>
                <a:cs typeface="Calibri Light"/>
              </a:rPr>
              <a:t>semestre</a:t>
            </a:r>
            <a:r>
              <a:rPr sz="4300" b="0" spc="-160" dirty="0">
                <a:solidFill>
                  <a:srgbClr val="252525"/>
                </a:solidFill>
                <a:latin typeface="Calibri Light"/>
                <a:cs typeface="Calibri Light"/>
              </a:rPr>
              <a:t> </a:t>
            </a:r>
            <a:r>
              <a:rPr sz="4300" b="0" spc="-20" dirty="0">
                <a:solidFill>
                  <a:srgbClr val="252525"/>
                </a:solidFill>
                <a:latin typeface="Calibri Light"/>
                <a:cs typeface="Calibri Light"/>
              </a:rPr>
              <a:t>2025</a:t>
            </a:r>
            <a:endParaRPr sz="4300" dirty="0">
              <a:latin typeface="Calibri Light"/>
              <a:cs typeface="Calibri Light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540377" y="5483148"/>
            <a:ext cx="3076575" cy="605155"/>
          </a:xfrm>
          <a:prstGeom prst="rect">
            <a:avLst/>
          </a:prstGeom>
        </p:spPr>
        <p:txBody>
          <a:bodyPr vert="horz" wrap="square" lIns="0" tIns="47625" rIns="0" bIns="0" rtlCol="0">
            <a:spAutoFit/>
          </a:bodyPr>
          <a:lstStyle/>
          <a:p>
            <a:pPr marL="158750" marR="5080" indent="-146685">
              <a:lnSpc>
                <a:spcPts val="2160"/>
              </a:lnSpc>
              <a:spcBef>
                <a:spcPts val="375"/>
              </a:spcBef>
            </a:pPr>
            <a:r>
              <a:rPr sz="2000" b="0" spc="125" dirty="0">
                <a:solidFill>
                  <a:srgbClr val="252525"/>
                </a:solidFill>
                <a:latin typeface="Calibri Light"/>
                <a:cs typeface="Calibri Light"/>
              </a:rPr>
              <a:t>TABLA</a:t>
            </a:r>
            <a:r>
              <a:rPr sz="2000" b="0" spc="365" dirty="0">
                <a:solidFill>
                  <a:srgbClr val="252525"/>
                </a:solidFill>
                <a:latin typeface="Calibri Light"/>
                <a:cs typeface="Calibri Light"/>
              </a:rPr>
              <a:t> </a:t>
            </a:r>
            <a:r>
              <a:rPr sz="2000" b="0" spc="95" dirty="0">
                <a:solidFill>
                  <a:srgbClr val="252525"/>
                </a:solidFill>
                <a:latin typeface="Calibri Light"/>
                <a:cs typeface="Calibri Light"/>
              </a:rPr>
              <a:t>DE</a:t>
            </a:r>
            <a:r>
              <a:rPr sz="2000" b="0" spc="375" dirty="0">
                <a:solidFill>
                  <a:srgbClr val="252525"/>
                </a:solidFill>
                <a:latin typeface="Calibri Light"/>
                <a:cs typeface="Calibri Light"/>
              </a:rPr>
              <a:t> </a:t>
            </a:r>
            <a:r>
              <a:rPr sz="2000" b="0" spc="155" dirty="0">
                <a:solidFill>
                  <a:srgbClr val="252525"/>
                </a:solidFill>
                <a:latin typeface="Calibri Light"/>
                <a:cs typeface="Calibri Light"/>
              </a:rPr>
              <a:t>EQUIVALENCIA </a:t>
            </a:r>
            <a:r>
              <a:rPr sz="2000" b="0" spc="150" dirty="0">
                <a:solidFill>
                  <a:srgbClr val="252525"/>
                </a:solidFill>
                <a:latin typeface="Calibri Light"/>
                <a:cs typeface="Calibri Light"/>
              </a:rPr>
              <a:t>PLAN</a:t>
            </a:r>
            <a:r>
              <a:rPr sz="2000" b="0" spc="365" dirty="0">
                <a:solidFill>
                  <a:srgbClr val="252525"/>
                </a:solidFill>
                <a:latin typeface="Calibri Light"/>
                <a:cs typeface="Calibri Light"/>
              </a:rPr>
              <a:t> </a:t>
            </a:r>
            <a:r>
              <a:rPr sz="2000" b="0" spc="150" dirty="0">
                <a:solidFill>
                  <a:srgbClr val="252525"/>
                </a:solidFill>
                <a:latin typeface="Calibri Light"/>
                <a:cs typeface="Calibri Light"/>
              </a:rPr>
              <a:t>2007</a:t>
            </a:r>
            <a:r>
              <a:rPr sz="2000" b="0" spc="-245" dirty="0">
                <a:solidFill>
                  <a:srgbClr val="252525"/>
                </a:solidFill>
                <a:latin typeface="Calibri Light"/>
                <a:cs typeface="Calibri Light"/>
              </a:rPr>
              <a:t> </a:t>
            </a:r>
            <a:r>
              <a:rPr sz="2000" b="0" dirty="0">
                <a:solidFill>
                  <a:srgbClr val="252525"/>
                </a:solidFill>
                <a:latin typeface="Calibri Light"/>
                <a:cs typeface="Calibri Light"/>
              </a:rPr>
              <a:t>-</a:t>
            </a:r>
            <a:r>
              <a:rPr sz="2000" b="0" spc="-250" dirty="0">
                <a:solidFill>
                  <a:srgbClr val="252525"/>
                </a:solidFill>
                <a:latin typeface="Calibri Light"/>
                <a:cs typeface="Calibri Light"/>
              </a:rPr>
              <a:t> </a:t>
            </a:r>
            <a:r>
              <a:rPr sz="2000" b="0" spc="145" dirty="0">
                <a:solidFill>
                  <a:srgbClr val="252525"/>
                </a:solidFill>
                <a:latin typeface="Calibri Light"/>
                <a:cs typeface="Calibri Light"/>
              </a:rPr>
              <a:t>PLAN</a:t>
            </a:r>
            <a:r>
              <a:rPr sz="2000" b="0" spc="360" dirty="0">
                <a:solidFill>
                  <a:srgbClr val="252525"/>
                </a:solidFill>
                <a:latin typeface="Calibri Light"/>
                <a:cs typeface="Calibri Light"/>
              </a:rPr>
              <a:t> </a:t>
            </a:r>
            <a:r>
              <a:rPr sz="2000" b="0" spc="130" dirty="0">
                <a:solidFill>
                  <a:srgbClr val="252525"/>
                </a:solidFill>
                <a:latin typeface="Calibri Light"/>
                <a:cs typeface="Calibri Light"/>
              </a:rPr>
              <a:t>2022</a:t>
            </a:r>
            <a:endParaRPr sz="2000">
              <a:latin typeface="Calibri Light"/>
              <a:cs typeface="Calibri Light"/>
            </a:endParaRPr>
          </a:p>
        </p:txBody>
      </p:sp>
      <p:pic>
        <p:nvPicPr>
          <p:cNvPr id="7" name="object 7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163306" y="1761910"/>
            <a:ext cx="7865386" cy="1062784"/>
          </a:xfrm>
          <a:prstGeom prst="rect">
            <a:avLst/>
          </a:prstGeom>
        </p:spPr>
      </p:pic>
      <p:sp>
        <p:nvSpPr>
          <p:cNvPr id="8" name="object 8"/>
          <p:cNvSpPr/>
          <p:nvPr/>
        </p:nvSpPr>
        <p:spPr>
          <a:xfrm>
            <a:off x="835164" y="5433695"/>
            <a:ext cx="10515600" cy="0"/>
          </a:xfrm>
          <a:custGeom>
            <a:avLst/>
            <a:gdLst/>
            <a:ahLst/>
            <a:cxnLst/>
            <a:rect l="l" t="t" r="r" b="b"/>
            <a:pathLst>
              <a:path w="10515600">
                <a:moveTo>
                  <a:pt x="0" y="0"/>
                </a:moveTo>
                <a:lnTo>
                  <a:pt x="10515587" y="0"/>
                </a:lnTo>
              </a:path>
            </a:pathLst>
          </a:custGeom>
          <a:ln w="6350">
            <a:solidFill>
              <a:srgbClr val="626F5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4460" rIns="0" bIns="0" rtlCol="0">
            <a:spAutoFit/>
          </a:bodyPr>
          <a:lstStyle/>
          <a:p>
            <a:pPr marL="12700" marR="5080">
              <a:lnSpc>
                <a:spcPts val="4900"/>
              </a:lnSpc>
              <a:spcBef>
                <a:spcPts val="980"/>
              </a:spcBef>
            </a:pPr>
            <a:r>
              <a:rPr spc="-30" dirty="0"/>
              <a:t>¿Cómo</a:t>
            </a:r>
            <a:r>
              <a:rPr spc="-245" dirty="0"/>
              <a:t> </a:t>
            </a:r>
            <a:r>
              <a:rPr spc="-45" dirty="0"/>
              <a:t>inscribir</a:t>
            </a:r>
            <a:r>
              <a:rPr spc="-225" dirty="0"/>
              <a:t> </a:t>
            </a:r>
            <a:r>
              <a:rPr dirty="0"/>
              <a:t>las</a:t>
            </a:r>
            <a:r>
              <a:rPr spc="-245" dirty="0"/>
              <a:t> </a:t>
            </a:r>
            <a:r>
              <a:rPr spc="-65" dirty="0"/>
              <a:t>asignaturas</a:t>
            </a:r>
            <a:r>
              <a:rPr spc="-204" dirty="0"/>
              <a:t> </a:t>
            </a:r>
            <a:r>
              <a:rPr dirty="0"/>
              <a:t>del</a:t>
            </a:r>
            <a:r>
              <a:rPr spc="-229" dirty="0"/>
              <a:t> </a:t>
            </a:r>
            <a:r>
              <a:rPr spc="-20" dirty="0"/>
              <a:t>plan </a:t>
            </a:r>
            <a:r>
              <a:rPr spc="-10" dirty="0"/>
              <a:t>2007?</a:t>
            </a:r>
          </a:p>
        </p:txBody>
      </p:sp>
      <p:grpSp>
        <p:nvGrpSpPr>
          <p:cNvPr id="3" name="object 3"/>
          <p:cNvGrpSpPr/>
          <p:nvPr/>
        </p:nvGrpSpPr>
        <p:grpSpPr>
          <a:xfrm>
            <a:off x="1096962" y="2099691"/>
            <a:ext cx="10058400" cy="521970"/>
            <a:chOff x="1096962" y="2099691"/>
            <a:chExt cx="10058400" cy="521970"/>
          </a:xfrm>
        </p:grpSpPr>
        <p:sp>
          <p:nvSpPr>
            <p:cNvPr id="4" name="object 4"/>
            <p:cNvSpPr/>
            <p:nvPr/>
          </p:nvSpPr>
          <p:spPr>
            <a:xfrm>
              <a:off x="1096962" y="2099691"/>
              <a:ext cx="10058400" cy="521970"/>
            </a:xfrm>
            <a:custGeom>
              <a:avLst/>
              <a:gdLst/>
              <a:ahLst/>
              <a:cxnLst/>
              <a:rect l="l" t="t" r="r" b="b"/>
              <a:pathLst>
                <a:path w="10058400" h="521969">
                  <a:moveTo>
                    <a:pt x="10006266" y="0"/>
                  </a:moveTo>
                  <a:lnTo>
                    <a:pt x="52184" y="0"/>
                  </a:lnTo>
                  <a:lnTo>
                    <a:pt x="31873" y="4101"/>
                  </a:lnTo>
                  <a:lnTo>
                    <a:pt x="15286" y="15287"/>
                  </a:lnTo>
                  <a:lnTo>
                    <a:pt x="4101" y="31878"/>
                  </a:lnTo>
                  <a:lnTo>
                    <a:pt x="0" y="52197"/>
                  </a:lnTo>
                  <a:lnTo>
                    <a:pt x="0" y="469773"/>
                  </a:lnTo>
                  <a:lnTo>
                    <a:pt x="4101" y="490091"/>
                  </a:lnTo>
                  <a:lnTo>
                    <a:pt x="15286" y="506682"/>
                  </a:lnTo>
                  <a:lnTo>
                    <a:pt x="31873" y="517868"/>
                  </a:lnTo>
                  <a:lnTo>
                    <a:pt x="52184" y="521970"/>
                  </a:lnTo>
                  <a:lnTo>
                    <a:pt x="10006266" y="521970"/>
                  </a:lnTo>
                  <a:lnTo>
                    <a:pt x="10026564" y="517868"/>
                  </a:lnTo>
                  <a:lnTo>
                    <a:pt x="10043112" y="506682"/>
                  </a:lnTo>
                  <a:lnTo>
                    <a:pt x="10054254" y="490091"/>
                  </a:lnTo>
                  <a:lnTo>
                    <a:pt x="10058336" y="469773"/>
                  </a:lnTo>
                  <a:lnTo>
                    <a:pt x="10058336" y="52197"/>
                  </a:lnTo>
                  <a:lnTo>
                    <a:pt x="10054254" y="31878"/>
                  </a:lnTo>
                  <a:lnTo>
                    <a:pt x="10043112" y="15287"/>
                  </a:lnTo>
                  <a:lnTo>
                    <a:pt x="10026564" y="4101"/>
                  </a:lnTo>
                  <a:lnTo>
                    <a:pt x="10006266" y="0"/>
                  </a:lnTo>
                  <a:close/>
                </a:path>
              </a:pathLst>
            </a:custGeom>
            <a:solidFill>
              <a:srgbClr val="F1F1F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1262248" y="2265933"/>
              <a:ext cx="273050" cy="191770"/>
            </a:xfrm>
            <a:custGeom>
              <a:avLst/>
              <a:gdLst/>
              <a:ahLst/>
              <a:cxnLst/>
              <a:rect l="l" t="t" r="r" b="b"/>
              <a:pathLst>
                <a:path w="273050" h="191769">
                  <a:moveTo>
                    <a:pt x="249066" y="0"/>
                  </a:moveTo>
                  <a:lnTo>
                    <a:pt x="97794" y="143004"/>
                  </a:lnTo>
                  <a:lnTo>
                    <a:pt x="25112" y="68547"/>
                  </a:lnTo>
                  <a:lnTo>
                    <a:pt x="0" y="92479"/>
                  </a:lnTo>
                  <a:lnTo>
                    <a:pt x="96612" y="191755"/>
                  </a:lnTo>
                  <a:lnTo>
                    <a:pt x="122021" y="168118"/>
                  </a:lnTo>
                  <a:lnTo>
                    <a:pt x="272998" y="24819"/>
                  </a:lnTo>
                  <a:lnTo>
                    <a:pt x="249066" y="0"/>
                  </a:lnTo>
                  <a:close/>
                </a:path>
              </a:pathLst>
            </a:custGeom>
            <a:solidFill>
              <a:srgbClr val="C2BB8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6" name="object 6"/>
          <p:cNvGrpSpPr/>
          <p:nvPr/>
        </p:nvGrpSpPr>
        <p:grpSpPr>
          <a:xfrm>
            <a:off x="1096962" y="2752089"/>
            <a:ext cx="10058400" cy="521970"/>
            <a:chOff x="1096962" y="2752089"/>
            <a:chExt cx="10058400" cy="521970"/>
          </a:xfrm>
        </p:grpSpPr>
        <p:sp>
          <p:nvSpPr>
            <p:cNvPr id="7" name="object 7"/>
            <p:cNvSpPr/>
            <p:nvPr/>
          </p:nvSpPr>
          <p:spPr>
            <a:xfrm>
              <a:off x="1096962" y="2752089"/>
              <a:ext cx="10058400" cy="521970"/>
            </a:xfrm>
            <a:custGeom>
              <a:avLst/>
              <a:gdLst/>
              <a:ahLst/>
              <a:cxnLst/>
              <a:rect l="l" t="t" r="r" b="b"/>
              <a:pathLst>
                <a:path w="10058400" h="521970">
                  <a:moveTo>
                    <a:pt x="10006266" y="0"/>
                  </a:moveTo>
                  <a:lnTo>
                    <a:pt x="52184" y="0"/>
                  </a:lnTo>
                  <a:lnTo>
                    <a:pt x="31873" y="4101"/>
                  </a:lnTo>
                  <a:lnTo>
                    <a:pt x="15286" y="15287"/>
                  </a:lnTo>
                  <a:lnTo>
                    <a:pt x="4101" y="31878"/>
                  </a:lnTo>
                  <a:lnTo>
                    <a:pt x="0" y="52197"/>
                  </a:lnTo>
                  <a:lnTo>
                    <a:pt x="0" y="469646"/>
                  </a:lnTo>
                  <a:lnTo>
                    <a:pt x="4101" y="489964"/>
                  </a:lnTo>
                  <a:lnTo>
                    <a:pt x="15286" y="506555"/>
                  </a:lnTo>
                  <a:lnTo>
                    <a:pt x="31873" y="517741"/>
                  </a:lnTo>
                  <a:lnTo>
                    <a:pt x="52184" y="521843"/>
                  </a:lnTo>
                  <a:lnTo>
                    <a:pt x="10006266" y="521843"/>
                  </a:lnTo>
                  <a:lnTo>
                    <a:pt x="10026564" y="517741"/>
                  </a:lnTo>
                  <a:lnTo>
                    <a:pt x="10043112" y="506555"/>
                  </a:lnTo>
                  <a:lnTo>
                    <a:pt x="10054254" y="489964"/>
                  </a:lnTo>
                  <a:lnTo>
                    <a:pt x="10058336" y="469646"/>
                  </a:lnTo>
                  <a:lnTo>
                    <a:pt x="10058336" y="52197"/>
                  </a:lnTo>
                  <a:lnTo>
                    <a:pt x="10054254" y="31878"/>
                  </a:lnTo>
                  <a:lnTo>
                    <a:pt x="10043112" y="15287"/>
                  </a:lnTo>
                  <a:lnTo>
                    <a:pt x="10026564" y="4101"/>
                  </a:lnTo>
                  <a:lnTo>
                    <a:pt x="10006266" y="0"/>
                  </a:lnTo>
                  <a:close/>
                </a:path>
              </a:pathLst>
            </a:custGeom>
            <a:solidFill>
              <a:srgbClr val="F1F1F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8" name="object 8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298292" y="2913014"/>
              <a:ext cx="200909" cy="200390"/>
            </a:xfrm>
            <a:prstGeom prst="rect">
              <a:avLst/>
            </a:prstGeom>
          </p:spPr>
        </p:pic>
      </p:grpSp>
      <p:grpSp>
        <p:nvGrpSpPr>
          <p:cNvPr id="9" name="object 9"/>
          <p:cNvGrpSpPr/>
          <p:nvPr/>
        </p:nvGrpSpPr>
        <p:grpSpPr>
          <a:xfrm>
            <a:off x="1096962" y="3404489"/>
            <a:ext cx="10058400" cy="521970"/>
            <a:chOff x="1096962" y="3404489"/>
            <a:chExt cx="10058400" cy="521970"/>
          </a:xfrm>
        </p:grpSpPr>
        <p:sp>
          <p:nvSpPr>
            <p:cNvPr id="10" name="object 10"/>
            <p:cNvSpPr/>
            <p:nvPr/>
          </p:nvSpPr>
          <p:spPr>
            <a:xfrm>
              <a:off x="1096962" y="3404489"/>
              <a:ext cx="10058400" cy="521970"/>
            </a:xfrm>
            <a:custGeom>
              <a:avLst/>
              <a:gdLst/>
              <a:ahLst/>
              <a:cxnLst/>
              <a:rect l="l" t="t" r="r" b="b"/>
              <a:pathLst>
                <a:path w="10058400" h="521970">
                  <a:moveTo>
                    <a:pt x="10006266" y="0"/>
                  </a:moveTo>
                  <a:lnTo>
                    <a:pt x="52184" y="0"/>
                  </a:lnTo>
                  <a:lnTo>
                    <a:pt x="31873" y="4101"/>
                  </a:lnTo>
                  <a:lnTo>
                    <a:pt x="15286" y="15287"/>
                  </a:lnTo>
                  <a:lnTo>
                    <a:pt x="4101" y="31878"/>
                  </a:lnTo>
                  <a:lnTo>
                    <a:pt x="0" y="52197"/>
                  </a:lnTo>
                  <a:lnTo>
                    <a:pt x="0" y="469646"/>
                  </a:lnTo>
                  <a:lnTo>
                    <a:pt x="4101" y="489964"/>
                  </a:lnTo>
                  <a:lnTo>
                    <a:pt x="15286" y="506555"/>
                  </a:lnTo>
                  <a:lnTo>
                    <a:pt x="31873" y="517741"/>
                  </a:lnTo>
                  <a:lnTo>
                    <a:pt x="52184" y="521843"/>
                  </a:lnTo>
                  <a:lnTo>
                    <a:pt x="10006266" y="521843"/>
                  </a:lnTo>
                  <a:lnTo>
                    <a:pt x="10026564" y="517741"/>
                  </a:lnTo>
                  <a:lnTo>
                    <a:pt x="10043112" y="506555"/>
                  </a:lnTo>
                  <a:lnTo>
                    <a:pt x="10054254" y="489964"/>
                  </a:lnTo>
                  <a:lnTo>
                    <a:pt x="10058336" y="469646"/>
                  </a:lnTo>
                  <a:lnTo>
                    <a:pt x="10058336" y="52197"/>
                  </a:lnTo>
                  <a:lnTo>
                    <a:pt x="10054254" y="31878"/>
                  </a:lnTo>
                  <a:lnTo>
                    <a:pt x="10043112" y="15287"/>
                  </a:lnTo>
                  <a:lnTo>
                    <a:pt x="10026564" y="4101"/>
                  </a:lnTo>
                  <a:lnTo>
                    <a:pt x="10006266" y="0"/>
                  </a:lnTo>
                  <a:close/>
                </a:path>
              </a:pathLst>
            </a:custGeom>
            <a:solidFill>
              <a:srgbClr val="F1F1F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1268742" y="3597795"/>
              <a:ext cx="260350" cy="136525"/>
            </a:xfrm>
            <a:custGeom>
              <a:avLst/>
              <a:gdLst/>
              <a:ahLst/>
              <a:cxnLst/>
              <a:rect l="l" t="t" r="r" b="b"/>
              <a:pathLst>
                <a:path w="260350" h="136525">
                  <a:moveTo>
                    <a:pt x="112268" y="112280"/>
                  </a:moveTo>
                  <a:lnTo>
                    <a:pt x="110401" y="103098"/>
                  </a:lnTo>
                  <a:lnTo>
                    <a:pt x="105333" y="95580"/>
                  </a:lnTo>
                  <a:lnTo>
                    <a:pt x="97815" y="90500"/>
                  </a:lnTo>
                  <a:lnTo>
                    <a:pt x="88633" y="88633"/>
                  </a:lnTo>
                  <a:lnTo>
                    <a:pt x="79451" y="90500"/>
                  </a:lnTo>
                  <a:lnTo>
                    <a:pt x="71945" y="95580"/>
                  </a:lnTo>
                  <a:lnTo>
                    <a:pt x="66865" y="103098"/>
                  </a:lnTo>
                  <a:lnTo>
                    <a:pt x="64998" y="112280"/>
                  </a:lnTo>
                  <a:lnTo>
                    <a:pt x="64998" y="114338"/>
                  </a:lnTo>
                  <a:lnTo>
                    <a:pt x="65290" y="115227"/>
                  </a:lnTo>
                  <a:lnTo>
                    <a:pt x="65290" y="116408"/>
                  </a:lnTo>
                  <a:lnTo>
                    <a:pt x="88633" y="135915"/>
                  </a:lnTo>
                  <a:lnTo>
                    <a:pt x="96431" y="134556"/>
                  </a:lnTo>
                  <a:lnTo>
                    <a:pt x="103111" y="130810"/>
                  </a:lnTo>
                  <a:lnTo>
                    <a:pt x="108242" y="125196"/>
                  </a:lnTo>
                  <a:lnTo>
                    <a:pt x="111379" y="118186"/>
                  </a:lnTo>
                  <a:lnTo>
                    <a:pt x="111975" y="116408"/>
                  </a:lnTo>
                  <a:lnTo>
                    <a:pt x="111975" y="114338"/>
                  </a:lnTo>
                  <a:lnTo>
                    <a:pt x="112268" y="113157"/>
                  </a:lnTo>
                  <a:lnTo>
                    <a:pt x="112268" y="112280"/>
                  </a:lnTo>
                  <a:close/>
                </a:path>
                <a:path w="260350" h="136525">
                  <a:moveTo>
                    <a:pt x="259994" y="100457"/>
                  </a:moveTo>
                  <a:lnTo>
                    <a:pt x="200901" y="100457"/>
                  </a:lnTo>
                  <a:lnTo>
                    <a:pt x="200901" y="76822"/>
                  </a:lnTo>
                  <a:lnTo>
                    <a:pt x="200901" y="59093"/>
                  </a:lnTo>
                  <a:lnTo>
                    <a:pt x="200901" y="29540"/>
                  </a:lnTo>
                  <a:lnTo>
                    <a:pt x="200901" y="5321"/>
                  </a:lnTo>
                  <a:lnTo>
                    <a:pt x="195592" y="0"/>
                  </a:lnTo>
                  <a:lnTo>
                    <a:pt x="174320" y="0"/>
                  </a:lnTo>
                  <a:lnTo>
                    <a:pt x="174320" y="29540"/>
                  </a:lnTo>
                  <a:lnTo>
                    <a:pt x="174320" y="59093"/>
                  </a:lnTo>
                  <a:lnTo>
                    <a:pt x="129997" y="59093"/>
                  </a:lnTo>
                  <a:lnTo>
                    <a:pt x="129997" y="29540"/>
                  </a:lnTo>
                  <a:lnTo>
                    <a:pt x="174320" y="29540"/>
                  </a:lnTo>
                  <a:lnTo>
                    <a:pt x="174320" y="0"/>
                  </a:lnTo>
                  <a:lnTo>
                    <a:pt x="70904" y="0"/>
                  </a:lnTo>
                  <a:lnTo>
                    <a:pt x="43256" y="5549"/>
                  </a:lnTo>
                  <a:lnTo>
                    <a:pt x="20713" y="20713"/>
                  </a:lnTo>
                  <a:lnTo>
                    <a:pt x="5549" y="43256"/>
                  </a:lnTo>
                  <a:lnTo>
                    <a:pt x="0" y="70904"/>
                  </a:lnTo>
                  <a:lnTo>
                    <a:pt x="0" y="118186"/>
                  </a:lnTo>
                  <a:lnTo>
                    <a:pt x="53771" y="118186"/>
                  </a:lnTo>
                  <a:lnTo>
                    <a:pt x="53479" y="116116"/>
                  </a:lnTo>
                  <a:lnTo>
                    <a:pt x="53174" y="114338"/>
                  </a:lnTo>
                  <a:lnTo>
                    <a:pt x="53174" y="112280"/>
                  </a:lnTo>
                  <a:lnTo>
                    <a:pt x="55981" y="98513"/>
                  </a:lnTo>
                  <a:lnTo>
                    <a:pt x="63588" y="87236"/>
                  </a:lnTo>
                  <a:lnTo>
                    <a:pt x="74866" y="79616"/>
                  </a:lnTo>
                  <a:lnTo>
                    <a:pt x="88633" y="76822"/>
                  </a:lnTo>
                  <a:lnTo>
                    <a:pt x="102400" y="79616"/>
                  </a:lnTo>
                  <a:lnTo>
                    <a:pt x="113677" y="87236"/>
                  </a:lnTo>
                  <a:lnTo>
                    <a:pt x="121297" y="98513"/>
                  </a:lnTo>
                  <a:lnTo>
                    <a:pt x="124091" y="112280"/>
                  </a:lnTo>
                  <a:lnTo>
                    <a:pt x="124091" y="114338"/>
                  </a:lnTo>
                  <a:lnTo>
                    <a:pt x="123799" y="116116"/>
                  </a:lnTo>
                  <a:lnTo>
                    <a:pt x="123494" y="118186"/>
                  </a:lnTo>
                  <a:lnTo>
                    <a:pt x="220116" y="118186"/>
                  </a:lnTo>
                  <a:lnTo>
                    <a:pt x="220116" y="135915"/>
                  </a:lnTo>
                  <a:lnTo>
                    <a:pt x="237832" y="135915"/>
                  </a:lnTo>
                  <a:lnTo>
                    <a:pt x="237832" y="118186"/>
                  </a:lnTo>
                  <a:lnTo>
                    <a:pt x="259994" y="118186"/>
                  </a:lnTo>
                  <a:lnTo>
                    <a:pt x="259994" y="100457"/>
                  </a:lnTo>
                  <a:close/>
                </a:path>
              </a:pathLst>
            </a:custGeom>
            <a:solidFill>
              <a:srgbClr val="ADB58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2" name="object 12"/>
          <p:cNvGrpSpPr/>
          <p:nvPr/>
        </p:nvGrpSpPr>
        <p:grpSpPr>
          <a:xfrm>
            <a:off x="1096962" y="4056760"/>
            <a:ext cx="10058400" cy="521970"/>
            <a:chOff x="1096962" y="4056760"/>
            <a:chExt cx="10058400" cy="521970"/>
          </a:xfrm>
        </p:grpSpPr>
        <p:sp>
          <p:nvSpPr>
            <p:cNvPr id="13" name="object 13"/>
            <p:cNvSpPr/>
            <p:nvPr/>
          </p:nvSpPr>
          <p:spPr>
            <a:xfrm>
              <a:off x="1096962" y="4056760"/>
              <a:ext cx="10058400" cy="521970"/>
            </a:xfrm>
            <a:custGeom>
              <a:avLst/>
              <a:gdLst/>
              <a:ahLst/>
              <a:cxnLst/>
              <a:rect l="l" t="t" r="r" b="b"/>
              <a:pathLst>
                <a:path w="10058400" h="521970">
                  <a:moveTo>
                    <a:pt x="10006266" y="0"/>
                  </a:moveTo>
                  <a:lnTo>
                    <a:pt x="52184" y="0"/>
                  </a:lnTo>
                  <a:lnTo>
                    <a:pt x="31873" y="4101"/>
                  </a:lnTo>
                  <a:lnTo>
                    <a:pt x="15286" y="15287"/>
                  </a:lnTo>
                  <a:lnTo>
                    <a:pt x="4101" y="31878"/>
                  </a:lnTo>
                  <a:lnTo>
                    <a:pt x="0" y="52196"/>
                  </a:lnTo>
                  <a:lnTo>
                    <a:pt x="0" y="469772"/>
                  </a:lnTo>
                  <a:lnTo>
                    <a:pt x="4101" y="490091"/>
                  </a:lnTo>
                  <a:lnTo>
                    <a:pt x="15286" y="506682"/>
                  </a:lnTo>
                  <a:lnTo>
                    <a:pt x="31873" y="517868"/>
                  </a:lnTo>
                  <a:lnTo>
                    <a:pt x="52184" y="521969"/>
                  </a:lnTo>
                  <a:lnTo>
                    <a:pt x="10006266" y="521969"/>
                  </a:lnTo>
                  <a:lnTo>
                    <a:pt x="10026564" y="517868"/>
                  </a:lnTo>
                  <a:lnTo>
                    <a:pt x="10043112" y="506682"/>
                  </a:lnTo>
                  <a:lnTo>
                    <a:pt x="10054254" y="490091"/>
                  </a:lnTo>
                  <a:lnTo>
                    <a:pt x="10058336" y="469772"/>
                  </a:lnTo>
                  <a:lnTo>
                    <a:pt x="10058336" y="52196"/>
                  </a:lnTo>
                  <a:lnTo>
                    <a:pt x="10054254" y="31878"/>
                  </a:lnTo>
                  <a:lnTo>
                    <a:pt x="10043112" y="15287"/>
                  </a:lnTo>
                  <a:lnTo>
                    <a:pt x="10026564" y="4101"/>
                  </a:lnTo>
                  <a:lnTo>
                    <a:pt x="10006266" y="0"/>
                  </a:lnTo>
                  <a:close/>
                </a:path>
              </a:pathLst>
            </a:custGeom>
            <a:solidFill>
              <a:srgbClr val="F1F1F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4" name="object 1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280565" y="4208535"/>
              <a:ext cx="236954" cy="219519"/>
            </a:xfrm>
            <a:prstGeom prst="rect">
              <a:avLst/>
            </a:prstGeom>
          </p:spPr>
        </p:pic>
      </p:grpSp>
      <p:grpSp>
        <p:nvGrpSpPr>
          <p:cNvPr id="15" name="object 15"/>
          <p:cNvGrpSpPr/>
          <p:nvPr/>
        </p:nvGrpSpPr>
        <p:grpSpPr>
          <a:xfrm>
            <a:off x="1096962" y="4709159"/>
            <a:ext cx="10058400" cy="521970"/>
            <a:chOff x="1096962" y="4709159"/>
            <a:chExt cx="10058400" cy="521970"/>
          </a:xfrm>
        </p:grpSpPr>
        <p:sp>
          <p:nvSpPr>
            <p:cNvPr id="16" name="object 16"/>
            <p:cNvSpPr/>
            <p:nvPr/>
          </p:nvSpPr>
          <p:spPr>
            <a:xfrm>
              <a:off x="1096962" y="4709159"/>
              <a:ext cx="10058400" cy="521970"/>
            </a:xfrm>
            <a:custGeom>
              <a:avLst/>
              <a:gdLst/>
              <a:ahLst/>
              <a:cxnLst/>
              <a:rect l="l" t="t" r="r" b="b"/>
              <a:pathLst>
                <a:path w="10058400" h="521970">
                  <a:moveTo>
                    <a:pt x="10006266" y="0"/>
                  </a:moveTo>
                  <a:lnTo>
                    <a:pt x="52184" y="0"/>
                  </a:lnTo>
                  <a:lnTo>
                    <a:pt x="31873" y="4101"/>
                  </a:lnTo>
                  <a:lnTo>
                    <a:pt x="15286" y="15287"/>
                  </a:lnTo>
                  <a:lnTo>
                    <a:pt x="4101" y="31878"/>
                  </a:lnTo>
                  <a:lnTo>
                    <a:pt x="0" y="52196"/>
                  </a:lnTo>
                  <a:lnTo>
                    <a:pt x="0" y="469645"/>
                  </a:lnTo>
                  <a:lnTo>
                    <a:pt x="4101" y="489964"/>
                  </a:lnTo>
                  <a:lnTo>
                    <a:pt x="15286" y="506555"/>
                  </a:lnTo>
                  <a:lnTo>
                    <a:pt x="31873" y="517741"/>
                  </a:lnTo>
                  <a:lnTo>
                    <a:pt x="52184" y="521842"/>
                  </a:lnTo>
                  <a:lnTo>
                    <a:pt x="10006266" y="521842"/>
                  </a:lnTo>
                  <a:lnTo>
                    <a:pt x="10026564" y="517741"/>
                  </a:lnTo>
                  <a:lnTo>
                    <a:pt x="10043112" y="506555"/>
                  </a:lnTo>
                  <a:lnTo>
                    <a:pt x="10054254" y="489964"/>
                  </a:lnTo>
                  <a:lnTo>
                    <a:pt x="10058336" y="469645"/>
                  </a:lnTo>
                  <a:lnTo>
                    <a:pt x="10058336" y="52196"/>
                  </a:lnTo>
                  <a:lnTo>
                    <a:pt x="10054254" y="31878"/>
                  </a:lnTo>
                  <a:lnTo>
                    <a:pt x="10043112" y="15287"/>
                  </a:lnTo>
                  <a:lnTo>
                    <a:pt x="10026564" y="4101"/>
                  </a:lnTo>
                  <a:lnTo>
                    <a:pt x="10006266" y="0"/>
                  </a:lnTo>
                  <a:close/>
                </a:path>
              </a:pathLst>
            </a:custGeom>
            <a:solidFill>
              <a:srgbClr val="F1F1F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7" name="object 17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272146" y="4858275"/>
              <a:ext cx="250691" cy="227497"/>
            </a:xfrm>
            <a:prstGeom prst="rect">
              <a:avLst/>
            </a:prstGeom>
          </p:spPr>
        </p:pic>
      </p:grpSp>
      <p:sp>
        <p:nvSpPr>
          <p:cNvPr id="21" name="object 21"/>
          <p:cNvSpPr txBox="1"/>
          <p:nvPr/>
        </p:nvSpPr>
        <p:spPr>
          <a:xfrm>
            <a:off x="1742313" y="2219909"/>
            <a:ext cx="9302750" cy="311431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dirty="0">
                <a:latin typeface="Calibri"/>
                <a:cs typeface="Calibri"/>
              </a:rPr>
              <a:t>La</a:t>
            </a:r>
            <a:r>
              <a:rPr sz="1400" spc="-4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inscripción</a:t>
            </a:r>
            <a:r>
              <a:rPr sz="1400" spc="-3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de</a:t>
            </a:r>
            <a:r>
              <a:rPr sz="1400" spc="-25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carga</a:t>
            </a:r>
            <a:r>
              <a:rPr sz="1400" spc="-2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académica</a:t>
            </a:r>
            <a:r>
              <a:rPr sz="1400" spc="-15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para</a:t>
            </a:r>
            <a:r>
              <a:rPr sz="1400" spc="-65" dirty="0">
                <a:latin typeface="Calibri"/>
                <a:cs typeface="Calibri"/>
              </a:rPr>
              <a:t> </a:t>
            </a:r>
            <a:r>
              <a:rPr sz="1400" b="1" dirty="0">
                <a:latin typeface="Calibri"/>
                <a:cs typeface="Calibri"/>
              </a:rPr>
              <a:t>TODOS</a:t>
            </a:r>
            <a:r>
              <a:rPr sz="1400" b="1" spc="-4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los</a:t>
            </a:r>
            <a:r>
              <a:rPr sz="1400" spc="-40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estudiantes</a:t>
            </a:r>
            <a:r>
              <a:rPr sz="1400" spc="-2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de</a:t>
            </a:r>
            <a:r>
              <a:rPr sz="1400" spc="-25" dirty="0">
                <a:latin typeface="Calibri"/>
                <a:cs typeface="Calibri"/>
              </a:rPr>
              <a:t> </a:t>
            </a:r>
            <a:r>
              <a:rPr lang="es-ES" sz="1400" spc="-10" dirty="0">
                <a:latin typeface="Calibri"/>
                <a:cs typeface="Calibri"/>
              </a:rPr>
              <a:t>la UAH</a:t>
            </a:r>
            <a:r>
              <a:rPr sz="1400" spc="-10" dirty="0">
                <a:latin typeface="Calibri"/>
                <a:cs typeface="Calibri"/>
              </a:rPr>
              <a:t>:</a:t>
            </a:r>
            <a:endParaRPr sz="14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14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400" dirty="0">
              <a:latin typeface="Calibri"/>
              <a:cs typeface="Calibri"/>
            </a:endParaRPr>
          </a:p>
          <a:p>
            <a:pPr marL="106680" indent="-93980">
              <a:lnSpc>
                <a:spcPct val="100000"/>
              </a:lnSpc>
              <a:buChar char="-"/>
              <a:tabLst>
                <a:tab pos="106680" algn="l"/>
              </a:tabLst>
            </a:pPr>
            <a:r>
              <a:rPr sz="1400" dirty="0" err="1">
                <a:latin typeface="Calibri"/>
                <a:cs typeface="Calibri"/>
              </a:rPr>
              <a:t>Inicia</a:t>
            </a:r>
            <a:r>
              <a:rPr lang="es-ES" sz="1400" spc="-25" dirty="0">
                <a:latin typeface="Calibri"/>
                <a:cs typeface="Calibri"/>
              </a:rPr>
              <a:t>: </a:t>
            </a:r>
            <a:r>
              <a:rPr sz="1400" dirty="0">
                <a:latin typeface="Calibri"/>
                <a:cs typeface="Calibri"/>
              </a:rPr>
              <a:t>1</a:t>
            </a:r>
            <a:r>
              <a:rPr lang="es-ES" sz="1400" dirty="0">
                <a:latin typeface="Calibri"/>
                <a:cs typeface="Calibri"/>
              </a:rPr>
              <a:t>9 de agosto </a:t>
            </a:r>
            <a:r>
              <a:rPr sz="1400" dirty="0">
                <a:latin typeface="Calibri"/>
                <a:cs typeface="Calibri"/>
              </a:rPr>
              <a:t>a</a:t>
            </a:r>
            <a:r>
              <a:rPr sz="1400" spc="-3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las</a:t>
            </a:r>
            <a:r>
              <a:rPr sz="1400" spc="-4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1</a:t>
            </a:r>
            <a:r>
              <a:rPr lang="es-ES" sz="1400" dirty="0">
                <a:latin typeface="Calibri"/>
                <a:cs typeface="Calibri"/>
              </a:rPr>
              <a:t>3</a:t>
            </a:r>
            <a:r>
              <a:rPr sz="1400" dirty="0">
                <a:latin typeface="Calibri"/>
                <a:cs typeface="Calibri"/>
              </a:rPr>
              <a:t>:00</a:t>
            </a:r>
            <a:r>
              <a:rPr sz="1400" spc="-15" dirty="0">
                <a:latin typeface="Calibri"/>
                <a:cs typeface="Calibri"/>
              </a:rPr>
              <a:t> </a:t>
            </a:r>
            <a:r>
              <a:rPr sz="1400" spc="-20" dirty="0">
                <a:latin typeface="Calibri"/>
                <a:cs typeface="Calibri"/>
              </a:rPr>
              <a:t>horas</a:t>
            </a:r>
            <a:endParaRPr sz="14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  <a:buFont typeface="Calibri"/>
              <a:buChar char="-"/>
            </a:pPr>
            <a:endParaRPr sz="14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40"/>
              </a:spcBef>
              <a:buFont typeface="Calibri"/>
              <a:buChar char="-"/>
            </a:pPr>
            <a:endParaRPr sz="1400" dirty="0">
              <a:latin typeface="Calibri"/>
              <a:cs typeface="Calibri"/>
            </a:endParaRPr>
          </a:p>
          <a:p>
            <a:pPr marL="106680" indent="-93980">
              <a:lnSpc>
                <a:spcPct val="100000"/>
              </a:lnSpc>
              <a:buChar char="-"/>
              <a:tabLst>
                <a:tab pos="106680" algn="l"/>
              </a:tabLst>
            </a:pPr>
            <a:r>
              <a:rPr sz="1400" dirty="0" err="1">
                <a:latin typeface="Calibri"/>
                <a:cs typeface="Calibri"/>
              </a:rPr>
              <a:t>Finaliza</a:t>
            </a:r>
            <a:r>
              <a:rPr lang="es-ES" sz="1400" spc="-40" dirty="0">
                <a:latin typeface="Calibri"/>
                <a:cs typeface="Calibri"/>
              </a:rPr>
              <a:t>: </a:t>
            </a:r>
            <a:r>
              <a:rPr lang="es-ES" sz="1400" dirty="0">
                <a:latin typeface="Calibri"/>
                <a:cs typeface="Calibri"/>
              </a:rPr>
              <a:t>05 de agosto 13</a:t>
            </a:r>
            <a:r>
              <a:rPr sz="1400" dirty="0">
                <a:latin typeface="Calibri"/>
                <a:cs typeface="Calibri"/>
              </a:rPr>
              <a:t>:00</a:t>
            </a:r>
            <a:r>
              <a:rPr sz="1400" spc="-40" dirty="0">
                <a:latin typeface="Calibri"/>
                <a:cs typeface="Calibri"/>
              </a:rPr>
              <a:t> </a:t>
            </a:r>
            <a:r>
              <a:rPr sz="1400" spc="-20" dirty="0">
                <a:latin typeface="Calibri"/>
                <a:cs typeface="Calibri"/>
              </a:rPr>
              <a:t>horas</a:t>
            </a:r>
            <a:endParaRPr sz="14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14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400" dirty="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1400" b="1" dirty="0">
                <a:latin typeface="Calibri"/>
                <a:cs typeface="Calibri"/>
              </a:rPr>
              <a:t>Por</a:t>
            </a:r>
            <a:r>
              <a:rPr sz="1400" b="1" spc="-10" dirty="0">
                <a:latin typeface="Calibri"/>
                <a:cs typeface="Calibri"/>
              </a:rPr>
              <a:t> </a:t>
            </a:r>
            <a:r>
              <a:rPr sz="1400" b="1" dirty="0">
                <a:latin typeface="Calibri"/>
                <a:cs typeface="Calibri"/>
              </a:rPr>
              <a:t>medio</a:t>
            </a:r>
            <a:r>
              <a:rPr sz="1400" b="1" spc="-20" dirty="0">
                <a:latin typeface="Calibri"/>
                <a:cs typeface="Calibri"/>
              </a:rPr>
              <a:t> </a:t>
            </a:r>
            <a:r>
              <a:rPr sz="1400" b="1" dirty="0">
                <a:latin typeface="Calibri"/>
                <a:cs typeface="Calibri"/>
              </a:rPr>
              <a:t>del</a:t>
            </a:r>
            <a:r>
              <a:rPr sz="1400" b="1" spc="-15" dirty="0">
                <a:latin typeface="Calibri"/>
                <a:cs typeface="Calibri"/>
              </a:rPr>
              <a:t> </a:t>
            </a:r>
            <a:r>
              <a:rPr sz="1400" b="1" spc="-10" dirty="0" err="1">
                <a:latin typeface="Calibri"/>
                <a:cs typeface="Calibri"/>
              </a:rPr>
              <a:t>sistema</a:t>
            </a:r>
            <a:r>
              <a:rPr sz="1400" b="1" spc="-45" dirty="0">
                <a:latin typeface="Calibri"/>
                <a:cs typeface="Calibri"/>
              </a:rPr>
              <a:t> </a:t>
            </a:r>
            <a:r>
              <a:rPr lang="es-ES" sz="1400" b="1" spc="-20" dirty="0" err="1">
                <a:latin typeface="Calibri"/>
                <a:cs typeface="Calibri"/>
              </a:rPr>
              <a:t>Ucampus</a:t>
            </a:r>
            <a:endParaRPr sz="14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150"/>
              </a:spcBef>
            </a:pPr>
            <a:endParaRPr sz="1400" dirty="0">
              <a:latin typeface="Calibri"/>
              <a:cs typeface="Calibri"/>
            </a:endParaRPr>
          </a:p>
          <a:p>
            <a:pPr marL="12700" marR="5080">
              <a:lnSpc>
                <a:spcPts val="1540"/>
              </a:lnSpc>
            </a:pPr>
            <a:r>
              <a:rPr sz="1400" b="1" dirty="0">
                <a:latin typeface="Calibri"/>
                <a:cs typeface="Calibri"/>
              </a:rPr>
              <a:t>Los</a:t>
            </a:r>
            <a:r>
              <a:rPr sz="1400" b="1" spc="-15" dirty="0">
                <a:latin typeface="Calibri"/>
                <a:cs typeface="Calibri"/>
              </a:rPr>
              <a:t> </a:t>
            </a:r>
            <a:r>
              <a:rPr sz="1400" b="1" dirty="0">
                <a:latin typeface="Calibri"/>
                <a:cs typeface="Calibri"/>
              </a:rPr>
              <a:t>estudiantes</a:t>
            </a:r>
            <a:r>
              <a:rPr sz="1400" b="1" spc="-45" dirty="0">
                <a:latin typeface="Calibri"/>
                <a:cs typeface="Calibri"/>
              </a:rPr>
              <a:t> </a:t>
            </a:r>
            <a:r>
              <a:rPr sz="1400" b="1" dirty="0">
                <a:latin typeface="Calibri"/>
                <a:cs typeface="Calibri"/>
              </a:rPr>
              <a:t>del</a:t>
            </a:r>
            <a:r>
              <a:rPr sz="1400" b="1" spc="-15" dirty="0">
                <a:latin typeface="Calibri"/>
                <a:cs typeface="Calibri"/>
              </a:rPr>
              <a:t> </a:t>
            </a:r>
            <a:r>
              <a:rPr sz="1400" b="1" dirty="0">
                <a:latin typeface="Calibri"/>
                <a:cs typeface="Calibri"/>
              </a:rPr>
              <a:t>plan</a:t>
            </a:r>
            <a:r>
              <a:rPr sz="1400" b="1" spc="-40" dirty="0">
                <a:latin typeface="Calibri"/>
                <a:cs typeface="Calibri"/>
              </a:rPr>
              <a:t> </a:t>
            </a:r>
            <a:r>
              <a:rPr sz="1400" b="1" dirty="0">
                <a:latin typeface="Calibri"/>
                <a:cs typeface="Calibri"/>
              </a:rPr>
              <a:t>2007</a:t>
            </a:r>
            <a:r>
              <a:rPr sz="1400" b="1" spc="-10" dirty="0">
                <a:latin typeface="Calibri"/>
                <a:cs typeface="Calibri"/>
              </a:rPr>
              <a:t> </a:t>
            </a:r>
            <a:r>
              <a:rPr sz="1400" b="1" dirty="0">
                <a:latin typeface="Calibri"/>
                <a:cs typeface="Calibri"/>
              </a:rPr>
              <a:t>deberán</a:t>
            </a:r>
            <a:r>
              <a:rPr sz="1400" b="1" spc="-25" dirty="0">
                <a:latin typeface="Calibri"/>
                <a:cs typeface="Calibri"/>
              </a:rPr>
              <a:t> </a:t>
            </a:r>
            <a:r>
              <a:rPr sz="1400" b="1" dirty="0">
                <a:latin typeface="Calibri"/>
                <a:cs typeface="Calibri"/>
              </a:rPr>
              <a:t>tomar</a:t>
            </a:r>
            <a:r>
              <a:rPr sz="1400" b="1" spc="-40" dirty="0">
                <a:latin typeface="Calibri"/>
                <a:cs typeface="Calibri"/>
              </a:rPr>
              <a:t> </a:t>
            </a:r>
            <a:r>
              <a:rPr sz="1400" b="1" dirty="0">
                <a:latin typeface="Calibri"/>
                <a:cs typeface="Calibri"/>
              </a:rPr>
              <a:t>los</a:t>
            </a:r>
            <a:r>
              <a:rPr sz="1400" b="1" spc="-30" dirty="0">
                <a:latin typeface="Calibri"/>
                <a:cs typeface="Calibri"/>
              </a:rPr>
              <a:t> </a:t>
            </a:r>
            <a:r>
              <a:rPr sz="1400" b="1" dirty="0">
                <a:latin typeface="Calibri"/>
                <a:cs typeface="Calibri"/>
              </a:rPr>
              <a:t>cursos</a:t>
            </a:r>
            <a:r>
              <a:rPr sz="1400" b="1" spc="-35" dirty="0">
                <a:latin typeface="Calibri"/>
                <a:cs typeface="Calibri"/>
              </a:rPr>
              <a:t> </a:t>
            </a:r>
            <a:r>
              <a:rPr sz="1400" b="1" dirty="0">
                <a:latin typeface="Calibri"/>
                <a:cs typeface="Calibri"/>
              </a:rPr>
              <a:t>que</a:t>
            </a:r>
            <a:r>
              <a:rPr sz="1400" b="1" spc="-25" dirty="0">
                <a:latin typeface="Calibri"/>
                <a:cs typeface="Calibri"/>
              </a:rPr>
              <a:t> </a:t>
            </a:r>
            <a:r>
              <a:rPr sz="1400" b="1" dirty="0">
                <a:latin typeface="Calibri"/>
                <a:cs typeface="Calibri"/>
              </a:rPr>
              <a:t>correspondan</a:t>
            </a:r>
            <a:r>
              <a:rPr sz="1400" b="1" spc="-55" dirty="0">
                <a:latin typeface="Calibri"/>
                <a:cs typeface="Calibri"/>
              </a:rPr>
              <a:t> </a:t>
            </a:r>
            <a:r>
              <a:rPr sz="1400" b="1" dirty="0">
                <a:latin typeface="Calibri"/>
                <a:cs typeface="Calibri"/>
              </a:rPr>
              <a:t>a</a:t>
            </a:r>
            <a:r>
              <a:rPr sz="1400" b="1" spc="-15" dirty="0">
                <a:latin typeface="Calibri"/>
                <a:cs typeface="Calibri"/>
              </a:rPr>
              <a:t> </a:t>
            </a:r>
            <a:r>
              <a:rPr sz="1400" b="1" dirty="0">
                <a:latin typeface="Calibri"/>
                <a:cs typeface="Calibri"/>
              </a:rPr>
              <a:t>su</a:t>
            </a:r>
            <a:r>
              <a:rPr sz="1400" b="1" spc="-10" dirty="0">
                <a:latin typeface="Calibri"/>
                <a:cs typeface="Calibri"/>
              </a:rPr>
              <a:t> </a:t>
            </a:r>
            <a:r>
              <a:rPr sz="1400" b="1" dirty="0">
                <a:latin typeface="Calibri"/>
                <a:cs typeface="Calibri"/>
              </a:rPr>
              <a:t>plan</a:t>
            </a:r>
            <a:r>
              <a:rPr sz="1400" b="1" spc="-30" dirty="0">
                <a:latin typeface="Calibri"/>
                <a:cs typeface="Calibri"/>
              </a:rPr>
              <a:t> </a:t>
            </a:r>
            <a:r>
              <a:rPr sz="1400" b="1" dirty="0">
                <a:latin typeface="Calibri"/>
                <a:cs typeface="Calibri"/>
              </a:rPr>
              <a:t>de</a:t>
            </a:r>
            <a:r>
              <a:rPr sz="1400" b="1" spc="-25" dirty="0">
                <a:latin typeface="Calibri"/>
                <a:cs typeface="Calibri"/>
              </a:rPr>
              <a:t> </a:t>
            </a:r>
            <a:r>
              <a:rPr sz="1400" b="1" dirty="0">
                <a:latin typeface="Calibri"/>
                <a:cs typeface="Calibri"/>
              </a:rPr>
              <a:t>acuerdo</a:t>
            </a:r>
            <a:r>
              <a:rPr sz="1400" b="1" spc="-40" dirty="0">
                <a:latin typeface="Calibri"/>
                <a:cs typeface="Calibri"/>
              </a:rPr>
              <a:t> </a:t>
            </a:r>
            <a:r>
              <a:rPr sz="1400" b="1" dirty="0">
                <a:latin typeface="Calibri"/>
                <a:cs typeface="Calibri"/>
              </a:rPr>
              <a:t>con</a:t>
            </a:r>
            <a:r>
              <a:rPr sz="1400" b="1" spc="-10" dirty="0">
                <a:latin typeface="Calibri"/>
                <a:cs typeface="Calibri"/>
              </a:rPr>
              <a:t> </a:t>
            </a:r>
            <a:r>
              <a:rPr sz="1400" b="1" dirty="0" err="1">
                <a:latin typeface="Calibri"/>
                <a:cs typeface="Calibri"/>
              </a:rPr>
              <a:t>los</a:t>
            </a:r>
            <a:r>
              <a:rPr sz="1400" b="1" spc="-25" dirty="0">
                <a:latin typeface="Calibri"/>
                <a:cs typeface="Calibri"/>
              </a:rPr>
              <a:t> </a:t>
            </a:r>
            <a:r>
              <a:rPr lang="es-ES" sz="1400" b="1" spc="-25" dirty="0">
                <a:latin typeface="Calibri"/>
                <a:cs typeface="Calibri"/>
              </a:rPr>
              <a:t>c</a:t>
            </a:r>
            <a:r>
              <a:rPr sz="1400" b="1" dirty="0" err="1">
                <a:latin typeface="Calibri"/>
                <a:cs typeface="Calibri"/>
              </a:rPr>
              <a:t>ódigo</a:t>
            </a:r>
            <a:r>
              <a:rPr lang="es-ES" sz="1400" b="1" dirty="0">
                <a:latin typeface="Calibri"/>
                <a:cs typeface="Calibri"/>
              </a:rPr>
              <a:t>s de clases y créditos del plan antiguo (10 créditos), solo para cursos de los semestres 6to y 8vo. </a:t>
            </a:r>
          </a:p>
          <a:p>
            <a:pPr marL="12700" marR="5080">
              <a:lnSpc>
                <a:spcPts val="1540"/>
              </a:lnSpc>
            </a:pPr>
            <a:endParaRPr lang="es-ES" sz="1400" b="1" dirty="0">
              <a:latin typeface="Calibri"/>
              <a:cs typeface="Calibri"/>
            </a:endParaRPr>
          </a:p>
        </p:txBody>
      </p:sp>
      <p:grpSp>
        <p:nvGrpSpPr>
          <p:cNvPr id="22" name="object 15">
            <a:extLst>
              <a:ext uri="{FF2B5EF4-FFF2-40B4-BE49-F238E27FC236}">
                <a16:creationId xmlns:a16="http://schemas.microsoft.com/office/drawing/2014/main" id="{2327E14E-989B-05C6-4D94-FE4332407B84}"/>
              </a:ext>
            </a:extLst>
          </p:cNvPr>
          <p:cNvGrpSpPr/>
          <p:nvPr/>
        </p:nvGrpSpPr>
        <p:grpSpPr>
          <a:xfrm>
            <a:off x="1089633" y="5380245"/>
            <a:ext cx="10058400" cy="521970"/>
            <a:chOff x="1096962" y="4709159"/>
            <a:chExt cx="10058400" cy="521970"/>
          </a:xfrm>
        </p:grpSpPr>
        <p:sp>
          <p:nvSpPr>
            <p:cNvPr id="23" name="object 16">
              <a:extLst>
                <a:ext uri="{FF2B5EF4-FFF2-40B4-BE49-F238E27FC236}">
                  <a16:creationId xmlns:a16="http://schemas.microsoft.com/office/drawing/2014/main" id="{71991DBC-F857-D48C-BF8F-2DE2676ABD05}"/>
                </a:ext>
              </a:extLst>
            </p:cNvPr>
            <p:cNvSpPr/>
            <p:nvPr/>
          </p:nvSpPr>
          <p:spPr>
            <a:xfrm>
              <a:off x="1096962" y="4709159"/>
              <a:ext cx="10058400" cy="521970"/>
            </a:xfrm>
            <a:custGeom>
              <a:avLst/>
              <a:gdLst/>
              <a:ahLst/>
              <a:cxnLst/>
              <a:rect l="l" t="t" r="r" b="b"/>
              <a:pathLst>
                <a:path w="10058400" h="521970">
                  <a:moveTo>
                    <a:pt x="10006266" y="0"/>
                  </a:moveTo>
                  <a:lnTo>
                    <a:pt x="52184" y="0"/>
                  </a:lnTo>
                  <a:lnTo>
                    <a:pt x="31873" y="4101"/>
                  </a:lnTo>
                  <a:lnTo>
                    <a:pt x="15286" y="15287"/>
                  </a:lnTo>
                  <a:lnTo>
                    <a:pt x="4101" y="31878"/>
                  </a:lnTo>
                  <a:lnTo>
                    <a:pt x="0" y="52196"/>
                  </a:lnTo>
                  <a:lnTo>
                    <a:pt x="0" y="469645"/>
                  </a:lnTo>
                  <a:lnTo>
                    <a:pt x="4101" y="489964"/>
                  </a:lnTo>
                  <a:lnTo>
                    <a:pt x="15286" y="506555"/>
                  </a:lnTo>
                  <a:lnTo>
                    <a:pt x="31873" y="517741"/>
                  </a:lnTo>
                  <a:lnTo>
                    <a:pt x="52184" y="521842"/>
                  </a:lnTo>
                  <a:lnTo>
                    <a:pt x="10006266" y="521842"/>
                  </a:lnTo>
                  <a:lnTo>
                    <a:pt x="10026564" y="517741"/>
                  </a:lnTo>
                  <a:lnTo>
                    <a:pt x="10043112" y="506555"/>
                  </a:lnTo>
                  <a:lnTo>
                    <a:pt x="10054254" y="489964"/>
                  </a:lnTo>
                  <a:lnTo>
                    <a:pt x="10058336" y="469645"/>
                  </a:lnTo>
                  <a:lnTo>
                    <a:pt x="10058336" y="52196"/>
                  </a:lnTo>
                  <a:lnTo>
                    <a:pt x="10054254" y="31878"/>
                  </a:lnTo>
                  <a:lnTo>
                    <a:pt x="10043112" y="15287"/>
                  </a:lnTo>
                  <a:lnTo>
                    <a:pt x="10026564" y="4101"/>
                  </a:lnTo>
                  <a:lnTo>
                    <a:pt x="10006266" y="0"/>
                  </a:lnTo>
                  <a:close/>
                </a:path>
              </a:pathLst>
            </a:custGeom>
            <a:solidFill>
              <a:srgbClr val="F1F1F1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pic>
          <p:nvPicPr>
            <p:cNvPr id="24" name="object 17">
              <a:extLst>
                <a:ext uri="{FF2B5EF4-FFF2-40B4-BE49-F238E27FC236}">
                  <a16:creationId xmlns:a16="http://schemas.microsoft.com/office/drawing/2014/main" id="{23D85FFF-6F57-4AA0-18CE-B3AE6933F4A6}"/>
                </a:ext>
              </a:extLst>
            </p:cNvPr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272146" y="4858275"/>
              <a:ext cx="250691" cy="227497"/>
            </a:xfrm>
            <a:prstGeom prst="rect">
              <a:avLst/>
            </a:prstGeom>
          </p:spPr>
        </p:pic>
      </p:grpSp>
      <p:sp>
        <p:nvSpPr>
          <p:cNvPr id="25" name="CuadroTexto 24">
            <a:extLst>
              <a:ext uri="{FF2B5EF4-FFF2-40B4-BE49-F238E27FC236}">
                <a16:creationId xmlns:a16="http://schemas.microsoft.com/office/drawing/2014/main" id="{63441081-4F9F-B1E6-663A-ACFF2084ABAD}"/>
              </a:ext>
            </a:extLst>
          </p:cNvPr>
          <p:cNvSpPr txBox="1"/>
          <p:nvPr/>
        </p:nvSpPr>
        <p:spPr>
          <a:xfrm>
            <a:off x="1742313" y="5454134"/>
            <a:ext cx="93027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b="1" dirty="0">
                <a:latin typeface="+mj-lt"/>
              </a:rPr>
              <a:t>Para los estudiantes que debe solicitar inscripción de cursos del ciclo básico, Ética y Profesiones Jurídicas, Derecho Comparado deberán solicitar su inscripción con la malla nueva. </a:t>
            </a:r>
            <a:endParaRPr lang="es-CL" sz="1400" b="1" dirty="0">
              <a:latin typeface="+mj-lt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A2CA40B3-AF92-CFF9-8810-2B40DB182FEF}"/>
              </a:ext>
            </a:extLst>
          </p:cNvPr>
          <p:cNvSpPr txBox="1"/>
          <p:nvPr/>
        </p:nvSpPr>
        <p:spPr>
          <a:xfrm>
            <a:off x="914399" y="914399"/>
            <a:ext cx="5158453" cy="3693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es-CL" sz="1800" b="1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PLAN DE ESTUDIO 2022</a:t>
            </a:r>
            <a:r>
              <a:rPr lang="es-CL" dirty="0"/>
              <a:t> </a:t>
            </a:r>
          </a:p>
        </p:txBody>
      </p:sp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id="{FA9E7563-1E32-2C7C-4E0B-C457686D0A9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85627694"/>
              </p:ext>
            </p:extLst>
          </p:nvPr>
        </p:nvGraphicFramePr>
        <p:xfrm>
          <a:off x="986893" y="1546047"/>
          <a:ext cx="5109108" cy="1882953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5109108">
                  <a:extLst>
                    <a:ext uri="{9D8B030D-6E8A-4147-A177-3AD203B41FA5}">
                      <a16:colId xmlns:a16="http://schemas.microsoft.com/office/drawing/2014/main" val="1852097684"/>
                    </a:ext>
                  </a:extLst>
                </a:gridCol>
              </a:tblGrid>
              <a:tr h="435153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u="none" strike="noStrike" dirty="0">
                          <a:effectLst/>
                        </a:rPr>
                        <a:t>Teoría General del Derecho</a:t>
                      </a:r>
                      <a:endParaRPr lang="es-C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976794553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u="none" strike="noStrike" dirty="0">
                          <a:effectLst/>
                        </a:rPr>
                        <a:t>Introducción al Derecho Privado</a:t>
                      </a:r>
                      <a:endParaRPr lang="es-C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6323075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l" fontAlgn="ctr"/>
                      <a:r>
                        <a:rPr lang="es-ES" sz="1100" u="none" strike="noStrike" dirty="0">
                          <a:effectLst/>
                        </a:rPr>
                        <a:t>Historia de las Ideologías en Chile</a:t>
                      </a:r>
                      <a:endParaRPr lang="es-E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250132826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u="none" strike="noStrike" dirty="0">
                          <a:effectLst/>
                        </a:rPr>
                        <a:t>Derecho Constitucional I: Derechos fundamentales</a:t>
                      </a:r>
                      <a:endParaRPr lang="es-C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755045008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u="none" strike="noStrike" dirty="0">
                          <a:effectLst/>
                        </a:rPr>
                        <a:t>Introducción a la Abogacía</a:t>
                      </a:r>
                      <a:endParaRPr lang="es-C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827081105"/>
                  </a:ext>
                </a:extLst>
              </a:tr>
            </a:tbl>
          </a:graphicData>
        </a:graphic>
      </p:graphicFrame>
      <p:graphicFrame>
        <p:nvGraphicFramePr>
          <p:cNvPr id="5" name="Tabla 4">
            <a:extLst>
              <a:ext uri="{FF2B5EF4-FFF2-40B4-BE49-F238E27FC236}">
                <a16:creationId xmlns:a16="http://schemas.microsoft.com/office/drawing/2014/main" id="{0D3948C3-9B42-BCD7-FF84-E6870273081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7905410"/>
              </p:ext>
            </p:extLst>
          </p:nvPr>
        </p:nvGraphicFramePr>
        <p:xfrm>
          <a:off x="989977" y="3429000"/>
          <a:ext cx="5102939" cy="1957434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5102939">
                  <a:extLst>
                    <a:ext uri="{9D8B030D-6E8A-4147-A177-3AD203B41FA5}">
                      <a16:colId xmlns:a16="http://schemas.microsoft.com/office/drawing/2014/main" val="882283094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u="none" strike="noStrike" dirty="0">
                          <a:effectLst/>
                        </a:rPr>
                        <a:t>Derecho y Justicia Social</a:t>
                      </a:r>
                      <a:endParaRPr lang="es-C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269267555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u="none" strike="noStrike" dirty="0">
                          <a:effectLst/>
                        </a:rPr>
                        <a:t>Economía Política</a:t>
                      </a:r>
                      <a:endParaRPr lang="es-C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144032059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u="none" strike="noStrike" dirty="0">
                          <a:effectLst/>
                        </a:rPr>
                        <a:t>Derecho Civil II: Acto jurídico</a:t>
                      </a:r>
                      <a:endParaRPr lang="es-C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127869070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u="none" strike="noStrike" dirty="0">
                          <a:effectLst/>
                        </a:rPr>
                        <a:t>Derecho Constitucional III: Orgánico</a:t>
                      </a:r>
                      <a:endParaRPr lang="es-C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514677509"/>
                  </a:ext>
                </a:extLst>
              </a:tr>
              <a:tr h="296878">
                <a:tc>
                  <a:txBody>
                    <a:bodyPr/>
                    <a:lstStyle/>
                    <a:p>
                      <a:pPr algn="l" fontAlgn="ctr"/>
                      <a:r>
                        <a:rPr lang="es-ES" sz="1100" u="none" strike="noStrike" dirty="0">
                          <a:effectLst/>
                        </a:rPr>
                        <a:t>Derecho Procesal II: Procedimiento ordinario</a:t>
                      </a:r>
                      <a:endParaRPr lang="es-E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532026946"/>
                  </a:ext>
                </a:extLst>
              </a:tr>
              <a:tr h="296878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Ética y Profesiones Jurídicas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175225430"/>
                  </a:ext>
                </a:extLst>
              </a:tr>
              <a:tr h="296878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Derecho Comparado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899187930"/>
                  </a:ext>
                </a:extLst>
              </a:tr>
            </a:tbl>
          </a:graphicData>
        </a:graphic>
      </p:graphicFrame>
      <p:sp>
        <p:nvSpPr>
          <p:cNvPr id="6" name="CuadroTexto 5">
            <a:extLst>
              <a:ext uri="{FF2B5EF4-FFF2-40B4-BE49-F238E27FC236}">
                <a16:creationId xmlns:a16="http://schemas.microsoft.com/office/drawing/2014/main" id="{03FC5061-4E68-5131-2079-35C75346CE0C}"/>
              </a:ext>
            </a:extLst>
          </p:cNvPr>
          <p:cNvSpPr txBox="1"/>
          <p:nvPr/>
        </p:nvSpPr>
        <p:spPr>
          <a:xfrm>
            <a:off x="6119150" y="914399"/>
            <a:ext cx="4571998" cy="369332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es-CL" sz="1800" b="1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PLAN DE ESTUDIO 2007</a:t>
            </a:r>
            <a:r>
              <a:rPr lang="es-CL" dirty="0"/>
              <a:t> </a:t>
            </a:r>
          </a:p>
        </p:txBody>
      </p:sp>
      <p:graphicFrame>
        <p:nvGraphicFramePr>
          <p:cNvPr id="7" name="Tabla 6">
            <a:extLst>
              <a:ext uri="{FF2B5EF4-FFF2-40B4-BE49-F238E27FC236}">
                <a16:creationId xmlns:a16="http://schemas.microsoft.com/office/drawing/2014/main" id="{C80A4419-C172-0D9E-8EDF-2D2945AFED1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13537658"/>
              </p:ext>
            </p:extLst>
          </p:nvPr>
        </p:nvGraphicFramePr>
        <p:xfrm>
          <a:off x="6119150" y="1546047"/>
          <a:ext cx="5029200" cy="1882953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5029200">
                  <a:extLst>
                    <a:ext uri="{9D8B030D-6E8A-4147-A177-3AD203B41FA5}">
                      <a16:colId xmlns:a16="http://schemas.microsoft.com/office/drawing/2014/main" val="1461684026"/>
                    </a:ext>
                  </a:extLst>
                </a:gridCol>
              </a:tblGrid>
              <a:tr h="435153">
                <a:tc>
                  <a:txBody>
                    <a:bodyPr/>
                    <a:lstStyle/>
                    <a:p>
                      <a:pPr algn="l" fontAlgn="ctr"/>
                      <a:r>
                        <a:rPr lang="es-CL" sz="1200" u="none" strike="noStrike" dirty="0">
                          <a:effectLst/>
                        </a:rPr>
                        <a:t>Teoría General del Derecho</a:t>
                      </a:r>
                      <a:endParaRPr lang="es-CL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570839309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1200" u="none" strike="noStrike" dirty="0">
                          <a:effectLst/>
                        </a:rPr>
                        <a:t>Electivo Humanidades o Ciencias Sociales </a:t>
                      </a:r>
                      <a:endParaRPr lang="es-CL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00810255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1200" u="none" strike="noStrike" dirty="0">
                          <a:effectLst/>
                        </a:rPr>
                        <a:t>Historia del Derecho II</a:t>
                      </a:r>
                      <a:endParaRPr lang="es-CL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158684068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1200" u="none" strike="noStrike" dirty="0">
                          <a:effectLst/>
                        </a:rPr>
                        <a:t>Derecho Constitucional II Garantías</a:t>
                      </a:r>
                      <a:endParaRPr lang="es-CL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7496579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1200" u="none" strike="noStrike" dirty="0">
                          <a:effectLst/>
                        </a:rPr>
                        <a:t>Electivo Humanidades o Ciencias Sociales </a:t>
                      </a:r>
                      <a:endParaRPr lang="es-CL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329744974"/>
                  </a:ext>
                </a:extLst>
              </a:tr>
            </a:tbl>
          </a:graphicData>
        </a:graphic>
      </p:graphicFrame>
      <p:graphicFrame>
        <p:nvGraphicFramePr>
          <p:cNvPr id="8" name="Tabla 7">
            <a:extLst>
              <a:ext uri="{FF2B5EF4-FFF2-40B4-BE49-F238E27FC236}">
                <a16:creationId xmlns:a16="http://schemas.microsoft.com/office/drawing/2014/main" id="{CAE24BEA-DB19-411C-0A04-5C87E059349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4452784"/>
              </p:ext>
            </p:extLst>
          </p:nvPr>
        </p:nvGraphicFramePr>
        <p:xfrm>
          <a:off x="6119150" y="3429000"/>
          <a:ext cx="5029200" cy="1965354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5029200">
                  <a:extLst>
                    <a:ext uri="{9D8B030D-6E8A-4147-A177-3AD203B41FA5}">
                      <a16:colId xmlns:a16="http://schemas.microsoft.com/office/drawing/2014/main" val="1044650461"/>
                    </a:ext>
                  </a:extLst>
                </a:gridCol>
              </a:tblGrid>
              <a:tr h="302362">
                <a:tc>
                  <a:txBody>
                    <a:bodyPr/>
                    <a:lstStyle/>
                    <a:p>
                      <a:pPr algn="l" fontAlgn="ctr"/>
                      <a:r>
                        <a:rPr lang="es-CL" sz="1200" u="none" strike="noStrike" dirty="0">
                          <a:effectLst/>
                        </a:rPr>
                        <a:t>Filosofía </a:t>
                      </a:r>
                      <a:endParaRPr lang="es-CL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974116335"/>
                  </a:ext>
                </a:extLst>
              </a:tr>
              <a:tr h="226772">
                <a:tc>
                  <a:txBody>
                    <a:bodyPr/>
                    <a:lstStyle/>
                    <a:p>
                      <a:pPr algn="l" fontAlgn="ctr"/>
                      <a:r>
                        <a:rPr lang="es-CL" sz="1200" u="none" strike="noStrike" dirty="0">
                          <a:effectLst/>
                        </a:rPr>
                        <a:t>Economía</a:t>
                      </a:r>
                      <a:endParaRPr lang="es-CL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337134330"/>
                  </a:ext>
                </a:extLst>
              </a:tr>
              <a:tr h="302362">
                <a:tc>
                  <a:txBody>
                    <a:bodyPr/>
                    <a:lstStyle/>
                    <a:p>
                      <a:pPr algn="l" fontAlgn="ctr"/>
                      <a:r>
                        <a:rPr lang="es-ES" sz="1200" u="none" strike="noStrike" dirty="0">
                          <a:effectLst/>
                        </a:rPr>
                        <a:t>Derecho Civil I Acto Jurídico y Personas</a:t>
                      </a:r>
                      <a:endParaRPr lang="es-E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4126272"/>
                  </a:ext>
                </a:extLst>
              </a:tr>
              <a:tr h="226772">
                <a:tc>
                  <a:txBody>
                    <a:bodyPr/>
                    <a:lstStyle/>
                    <a:p>
                      <a:pPr algn="l" fontAlgn="ctr"/>
                      <a:r>
                        <a:rPr lang="es-CL" sz="1200" u="none" strike="noStrike" dirty="0">
                          <a:effectLst/>
                        </a:rPr>
                        <a:t>Derecho Constitucional I Orgánico</a:t>
                      </a:r>
                      <a:endParaRPr lang="es-CL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078093217"/>
                  </a:ext>
                </a:extLst>
              </a:tr>
              <a:tr h="302362">
                <a:tc>
                  <a:txBody>
                    <a:bodyPr/>
                    <a:lstStyle/>
                    <a:p>
                      <a:pPr algn="l" fontAlgn="ctr"/>
                      <a:r>
                        <a:rPr lang="es-CL" sz="1200" u="none" strike="noStrike" dirty="0">
                          <a:effectLst/>
                        </a:rPr>
                        <a:t>Derecho Procesal II Procesos Declarativos</a:t>
                      </a:r>
                      <a:endParaRPr lang="es-CL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360016368"/>
                  </a:ext>
                </a:extLst>
              </a:tr>
              <a:tr h="302362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Ética y Profesiones Jurídicas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653981315"/>
                  </a:ext>
                </a:extLst>
              </a:tr>
              <a:tr h="302362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Derecho Comparado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8487696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958475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341157" y="5364824"/>
            <a:ext cx="5767915" cy="102848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6600" b="0" u="sng" spc="-35" dirty="0">
                <a:solidFill>
                  <a:srgbClr val="252525"/>
                </a:solidFill>
                <a:uFill>
                  <a:solidFill>
                    <a:srgbClr val="252525"/>
                  </a:solidFill>
                </a:uFill>
                <a:latin typeface="Calibri Light"/>
                <a:cs typeface="Calibri Light"/>
              </a:rPr>
              <a:t>3er</a:t>
            </a:r>
            <a:r>
              <a:rPr sz="6600" b="0" u="sng" spc="-325" dirty="0">
                <a:solidFill>
                  <a:srgbClr val="252525"/>
                </a:solidFill>
                <a:uFill>
                  <a:solidFill>
                    <a:srgbClr val="252525"/>
                  </a:solidFill>
                </a:uFill>
                <a:latin typeface="Calibri Light"/>
                <a:cs typeface="Calibri Light"/>
              </a:rPr>
              <a:t> </a:t>
            </a:r>
            <a:r>
              <a:rPr sz="6600" b="0" u="sng" spc="-45" dirty="0" err="1">
                <a:solidFill>
                  <a:srgbClr val="252525"/>
                </a:solidFill>
                <a:uFill>
                  <a:solidFill>
                    <a:srgbClr val="252525"/>
                  </a:solidFill>
                </a:uFill>
                <a:latin typeface="Calibri Light"/>
                <a:cs typeface="Calibri Light"/>
              </a:rPr>
              <a:t>año</a:t>
            </a:r>
            <a:r>
              <a:rPr lang="es-ES" sz="6600" u="sng" spc="-45" dirty="0">
                <a:solidFill>
                  <a:srgbClr val="252525"/>
                </a:solidFill>
                <a:uFill>
                  <a:solidFill>
                    <a:srgbClr val="252525"/>
                  </a:solidFill>
                </a:uFill>
                <a:latin typeface="Calibri Light"/>
                <a:cs typeface="Calibri Light"/>
              </a:rPr>
              <a:t> / </a:t>
            </a:r>
            <a:r>
              <a:rPr lang="es-CL" sz="6600" u="sng" spc="-45" dirty="0">
                <a:solidFill>
                  <a:srgbClr val="252525"/>
                </a:solidFill>
                <a:uFill>
                  <a:solidFill>
                    <a:srgbClr val="252525"/>
                  </a:solidFill>
                </a:uFill>
                <a:latin typeface="Calibri Light"/>
                <a:cs typeface="Calibri Light"/>
              </a:rPr>
              <a:t>4to año</a:t>
            </a:r>
            <a:endParaRPr sz="6600" dirty="0">
              <a:latin typeface="Calibri Light"/>
              <a:cs typeface="Calibri Light"/>
            </a:endParaRP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8C315591-3699-58AD-3CBB-220DFFBBC2AF}"/>
              </a:ext>
            </a:extLst>
          </p:cNvPr>
          <p:cNvSpPr txBox="1"/>
          <p:nvPr/>
        </p:nvSpPr>
        <p:spPr>
          <a:xfrm>
            <a:off x="457200" y="616259"/>
            <a:ext cx="5767915" cy="3693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es-CL" sz="1800" b="1" i="0" u="none" strike="noStrike" dirty="0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MALLA 2022</a:t>
            </a:r>
            <a:r>
              <a:rPr lang="es-CL" dirty="0"/>
              <a:t> </a:t>
            </a:r>
          </a:p>
        </p:txBody>
      </p:sp>
      <p:graphicFrame>
        <p:nvGraphicFramePr>
          <p:cNvPr id="7" name="Tabla 6">
            <a:extLst>
              <a:ext uri="{FF2B5EF4-FFF2-40B4-BE49-F238E27FC236}">
                <a16:creationId xmlns:a16="http://schemas.microsoft.com/office/drawing/2014/main" id="{9CA8EF61-1BE5-462E-1932-8BC4B188013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82178952"/>
              </p:ext>
            </p:extLst>
          </p:nvPr>
        </p:nvGraphicFramePr>
        <p:xfrm>
          <a:off x="457200" y="978932"/>
          <a:ext cx="5767915" cy="4498683"/>
        </p:xfrm>
        <a:graphic>
          <a:graphicData uri="http://schemas.openxmlformats.org/drawingml/2006/table">
            <a:tbl>
              <a:tblPr>
                <a:tableStyleId>{08FB837D-C827-4EFA-A057-4D05807E0F7C}</a:tableStyleId>
              </a:tblPr>
              <a:tblGrid>
                <a:gridCol w="5767915">
                  <a:extLst>
                    <a:ext uri="{9D8B030D-6E8A-4147-A177-3AD203B41FA5}">
                      <a16:colId xmlns:a16="http://schemas.microsoft.com/office/drawing/2014/main" val="823809676"/>
                    </a:ext>
                  </a:extLst>
                </a:gridCol>
              </a:tblGrid>
              <a:tr h="113114"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b="1" u="none" strike="noStrike" dirty="0">
                          <a:effectLst/>
                        </a:rPr>
                        <a:t>CURSO</a:t>
                      </a:r>
                      <a:endParaRPr lang="es-CL" sz="1000" b="1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727" marR="2727" marT="2727" marB="0" anchor="b"/>
                </a:tc>
                <a:extLst>
                  <a:ext uri="{0D108BD9-81ED-4DB2-BD59-A6C34878D82A}">
                    <a16:rowId xmlns:a16="http://schemas.microsoft.com/office/drawing/2014/main" val="2907254617"/>
                  </a:ext>
                </a:extLst>
              </a:tr>
              <a:tr h="113114">
                <a:tc>
                  <a:txBody>
                    <a:bodyPr/>
                    <a:lstStyle/>
                    <a:p>
                      <a:pPr algn="ctr" fontAlgn="t"/>
                      <a:r>
                        <a:rPr lang="es-CL" sz="1000" u="none" strike="noStrike">
                          <a:effectLst/>
                        </a:rPr>
                        <a:t>DERECHO CIVIL IV: RESPONSABILIDAD</a:t>
                      </a:r>
                      <a:endParaRPr lang="es-CL" sz="10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727" marR="2727" marT="2727" marB="0"/>
                </a:tc>
                <a:extLst>
                  <a:ext uri="{0D108BD9-81ED-4DB2-BD59-A6C34878D82A}">
                    <a16:rowId xmlns:a16="http://schemas.microsoft.com/office/drawing/2014/main" val="2555791903"/>
                  </a:ext>
                </a:extLst>
              </a:tr>
              <a:tr h="113114">
                <a:tc>
                  <a:txBody>
                    <a:bodyPr/>
                    <a:lstStyle/>
                    <a:p>
                      <a:pPr algn="ctr" fontAlgn="t"/>
                      <a:r>
                        <a:rPr lang="es-CL" sz="1000" u="none" strike="noStrike">
                          <a:effectLst/>
                        </a:rPr>
                        <a:t>DERECHO CIVIL IV: RESPONSABILIDAD</a:t>
                      </a:r>
                      <a:endParaRPr lang="es-CL" sz="10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727" marR="2727" marT="2727" marB="0"/>
                </a:tc>
                <a:extLst>
                  <a:ext uri="{0D108BD9-81ED-4DB2-BD59-A6C34878D82A}">
                    <a16:rowId xmlns:a16="http://schemas.microsoft.com/office/drawing/2014/main" val="3579948648"/>
                  </a:ext>
                </a:extLst>
              </a:tr>
              <a:tr h="1131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>
                          <a:effectLst/>
                        </a:rPr>
                        <a:t>DERECHO CIVIL IV: RESPONSABILIDAD</a:t>
                      </a:r>
                      <a:endParaRPr lang="es-CL" sz="10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727" marR="2727" marT="2727" marB="0" anchor="ctr"/>
                </a:tc>
                <a:extLst>
                  <a:ext uri="{0D108BD9-81ED-4DB2-BD59-A6C34878D82A}">
                    <a16:rowId xmlns:a16="http://schemas.microsoft.com/office/drawing/2014/main" val="295979785"/>
                  </a:ext>
                </a:extLst>
              </a:tr>
              <a:tr h="113114">
                <a:tc>
                  <a:txBody>
                    <a:bodyPr/>
                    <a:lstStyle/>
                    <a:p>
                      <a:pPr algn="ctr" fontAlgn="t"/>
                      <a:r>
                        <a:rPr lang="es-ES" sz="1000" u="none" strike="noStrike">
                          <a:effectLst/>
                        </a:rPr>
                        <a:t>D. CIVIL VI: D. DE FAMILIA Y SUCESORIO</a:t>
                      </a:r>
                      <a:endParaRPr lang="es-ES" sz="10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727" marR="2727" marT="2727" marB="0"/>
                </a:tc>
                <a:extLst>
                  <a:ext uri="{0D108BD9-81ED-4DB2-BD59-A6C34878D82A}">
                    <a16:rowId xmlns:a16="http://schemas.microsoft.com/office/drawing/2014/main" val="3757019765"/>
                  </a:ext>
                </a:extLst>
              </a:tr>
              <a:tr h="113114">
                <a:tc>
                  <a:txBody>
                    <a:bodyPr/>
                    <a:lstStyle/>
                    <a:p>
                      <a:pPr algn="ctr" fontAlgn="t"/>
                      <a:r>
                        <a:rPr lang="es-ES" sz="1000" u="none" strike="noStrike">
                          <a:effectLst/>
                        </a:rPr>
                        <a:t>D. CIVIL VI: D. DE FAMILIA Y SUCESORIO</a:t>
                      </a:r>
                      <a:endParaRPr lang="es-ES" sz="10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727" marR="2727" marT="2727" marB="0"/>
                </a:tc>
                <a:extLst>
                  <a:ext uri="{0D108BD9-81ED-4DB2-BD59-A6C34878D82A}">
                    <a16:rowId xmlns:a16="http://schemas.microsoft.com/office/drawing/2014/main" val="2737084578"/>
                  </a:ext>
                </a:extLst>
              </a:tr>
              <a:tr h="113114">
                <a:tc>
                  <a:txBody>
                    <a:bodyPr/>
                    <a:lstStyle/>
                    <a:p>
                      <a:pPr algn="ctr" fontAlgn="t"/>
                      <a:r>
                        <a:rPr lang="es-ES" sz="1000" u="none" strike="noStrike">
                          <a:effectLst/>
                        </a:rPr>
                        <a:t>D. CIVIL VI: D. DE FAMILIA Y SUCESORIO</a:t>
                      </a:r>
                      <a:endParaRPr lang="es-ES" sz="10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727" marR="2727" marT="2727" marB="0"/>
                </a:tc>
                <a:extLst>
                  <a:ext uri="{0D108BD9-81ED-4DB2-BD59-A6C34878D82A}">
                    <a16:rowId xmlns:a16="http://schemas.microsoft.com/office/drawing/2014/main" val="412445792"/>
                  </a:ext>
                </a:extLst>
              </a:tr>
              <a:tr h="113114">
                <a:tc>
                  <a:txBody>
                    <a:bodyPr/>
                    <a:lstStyle/>
                    <a:p>
                      <a:pPr algn="ctr" fontAlgn="t"/>
                      <a:r>
                        <a:rPr lang="es-CL" sz="1000" u="none" strike="noStrike">
                          <a:effectLst/>
                        </a:rPr>
                        <a:t>D. ADMINISTRATIVO II: PARTE ESPECIAL</a:t>
                      </a:r>
                      <a:endParaRPr lang="es-CL" sz="10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727" marR="2727" marT="2727" marB="0"/>
                </a:tc>
                <a:extLst>
                  <a:ext uri="{0D108BD9-81ED-4DB2-BD59-A6C34878D82A}">
                    <a16:rowId xmlns:a16="http://schemas.microsoft.com/office/drawing/2014/main" val="2806949843"/>
                  </a:ext>
                </a:extLst>
              </a:tr>
              <a:tr h="113114">
                <a:tc>
                  <a:txBody>
                    <a:bodyPr/>
                    <a:lstStyle/>
                    <a:p>
                      <a:pPr algn="ctr" fontAlgn="t"/>
                      <a:r>
                        <a:rPr lang="es-CL" sz="1000" u="none" strike="noStrike">
                          <a:effectLst/>
                        </a:rPr>
                        <a:t>D. ADMINISTRATIVO II: PARTE ESPECIAL</a:t>
                      </a:r>
                      <a:endParaRPr lang="es-CL" sz="10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727" marR="2727" marT="2727" marB="0"/>
                </a:tc>
                <a:extLst>
                  <a:ext uri="{0D108BD9-81ED-4DB2-BD59-A6C34878D82A}">
                    <a16:rowId xmlns:a16="http://schemas.microsoft.com/office/drawing/2014/main" val="686643767"/>
                  </a:ext>
                </a:extLst>
              </a:tr>
              <a:tr h="113114">
                <a:tc>
                  <a:txBody>
                    <a:bodyPr/>
                    <a:lstStyle/>
                    <a:p>
                      <a:pPr algn="ctr" fontAlgn="t"/>
                      <a:r>
                        <a:rPr lang="es-CL" sz="1000" u="none" strike="noStrike" dirty="0">
                          <a:effectLst/>
                        </a:rPr>
                        <a:t>D. ADMINISTRATIVO II: PARTE ESPECIAL</a:t>
                      </a:r>
                      <a:endParaRPr lang="es-CL" sz="10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727" marR="2727" marT="2727" marB="0"/>
                </a:tc>
                <a:extLst>
                  <a:ext uri="{0D108BD9-81ED-4DB2-BD59-A6C34878D82A}">
                    <a16:rowId xmlns:a16="http://schemas.microsoft.com/office/drawing/2014/main" val="2504396110"/>
                  </a:ext>
                </a:extLst>
              </a:tr>
              <a:tr h="113114">
                <a:tc>
                  <a:txBody>
                    <a:bodyPr/>
                    <a:lstStyle/>
                    <a:p>
                      <a:pPr algn="ctr" fontAlgn="t"/>
                      <a:r>
                        <a:rPr lang="es-CL" sz="1000" u="none" strike="noStrike">
                          <a:effectLst/>
                        </a:rPr>
                        <a:t>D. ADMINISTRATIVO II: PARTE ESPECIAL</a:t>
                      </a:r>
                      <a:endParaRPr lang="es-CL" sz="10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727" marR="2727" marT="2727" marB="0"/>
                </a:tc>
                <a:extLst>
                  <a:ext uri="{0D108BD9-81ED-4DB2-BD59-A6C34878D82A}">
                    <a16:rowId xmlns:a16="http://schemas.microsoft.com/office/drawing/2014/main" val="3854269243"/>
                  </a:ext>
                </a:extLst>
              </a:tr>
              <a:tr h="113114">
                <a:tc>
                  <a:txBody>
                    <a:bodyPr/>
                    <a:lstStyle/>
                    <a:p>
                      <a:pPr algn="ctr" fontAlgn="t"/>
                      <a:r>
                        <a:rPr lang="es-ES" sz="1000" u="none" strike="noStrike" dirty="0">
                          <a:effectLst/>
                        </a:rPr>
                        <a:t>D. PENAL II: PARTE GENERAL Y ESPECIAL</a:t>
                      </a:r>
                      <a:endParaRPr lang="es-ES" sz="10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727" marR="2727" marT="2727" marB="0"/>
                </a:tc>
                <a:extLst>
                  <a:ext uri="{0D108BD9-81ED-4DB2-BD59-A6C34878D82A}">
                    <a16:rowId xmlns:a16="http://schemas.microsoft.com/office/drawing/2014/main" val="2725469596"/>
                  </a:ext>
                </a:extLst>
              </a:tr>
              <a:tr h="113114">
                <a:tc>
                  <a:txBody>
                    <a:bodyPr/>
                    <a:lstStyle/>
                    <a:p>
                      <a:pPr algn="ctr" fontAlgn="t"/>
                      <a:r>
                        <a:rPr lang="es-ES" sz="1000" u="none" strike="noStrike">
                          <a:effectLst/>
                        </a:rPr>
                        <a:t>D. PENAL II: PARTE GENERAL Y ESPECIAL</a:t>
                      </a:r>
                      <a:endParaRPr lang="es-ES" sz="10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727" marR="2727" marT="2727" marB="0"/>
                </a:tc>
                <a:extLst>
                  <a:ext uri="{0D108BD9-81ED-4DB2-BD59-A6C34878D82A}">
                    <a16:rowId xmlns:a16="http://schemas.microsoft.com/office/drawing/2014/main" val="2953420195"/>
                  </a:ext>
                </a:extLst>
              </a:tr>
              <a:tr h="113114">
                <a:tc>
                  <a:txBody>
                    <a:bodyPr/>
                    <a:lstStyle/>
                    <a:p>
                      <a:pPr algn="ctr" fontAlgn="t"/>
                      <a:r>
                        <a:rPr lang="es-ES" sz="1000" u="none" strike="noStrike">
                          <a:effectLst/>
                        </a:rPr>
                        <a:t>D. PENAL II: PARTE GENERAL Y ESPECIAL</a:t>
                      </a:r>
                      <a:endParaRPr lang="es-ES" sz="10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727" marR="2727" marT="2727" marB="0"/>
                </a:tc>
                <a:extLst>
                  <a:ext uri="{0D108BD9-81ED-4DB2-BD59-A6C34878D82A}">
                    <a16:rowId xmlns:a16="http://schemas.microsoft.com/office/drawing/2014/main" val="3473193477"/>
                  </a:ext>
                </a:extLst>
              </a:tr>
              <a:tr h="113114">
                <a:tc>
                  <a:txBody>
                    <a:bodyPr/>
                    <a:lstStyle/>
                    <a:p>
                      <a:pPr algn="ctr" fontAlgn="t"/>
                      <a:r>
                        <a:rPr lang="es-ES" sz="1000" u="none" strike="noStrike">
                          <a:effectLst/>
                        </a:rPr>
                        <a:t>D. PENAL II: PARTE GENERAL Y ESPECIAL</a:t>
                      </a:r>
                      <a:endParaRPr lang="es-ES" sz="10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727" marR="2727" marT="2727" marB="0"/>
                </a:tc>
                <a:extLst>
                  <a:ext uri="{0D108BD9-81ED-4DB2-BD59-A6C34878D82A}">
                    <a16:rowId xmlns:a16="http://schemas.microsoft.com/office/drawing/2014/main" val="423826512"/>
                  </a:ext>
                </a:extLst>
              </a:tr>
              <a:tr h="113114">
                <a:tc>
                  <a:txBody>
                    <a:bodyPr/>
                    <a:lstStyle/>
                    <a:p>
                      <a:pPr algn="ctr" fontAlgn="t"/>
                      <a:r>
                        <a:rPr lang="es-ES" sz="1000" u="none" strike="noStrike" dirty="0">
                          <a:effectLst/>
                        </a:rPr>
                        <a:t>D. COMERCIAL I: REGULACIÓN DEL COMERCIO</a:t>
                      </a:r>
                      <a:endParaRPr lang="es-ES" sz="10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727" marR="2727" marT="2727" marB="0"/>
                </a:tc>
                <a:extLst>
                  <a:ext uri="{0D108BD9-81ED-4DB2-BD59-A6C34878D82A}">
                    <a16:rowId xmlns:a16="http://schemas.microsoft.com/office/drawing/2014/main" val="2010641956"/>
                  </a:ext>
                </a:extLst>
              </a:tr>
              <a:tr h="113114">
                <a:tc>
                  <a:txBody>
                    <a:bodyPr/>
                    <a:lstStyle/>
                    <a:p>
                      <a:pPr algn="ctr" fontAlgn="t"/>
                      <a:r>
                        <a:rPr lang="es-ES" sz="1000" u="none" strike="noStrike">
                          <a:effectLst/>
                        </a:rPr>
                        <a:t>D. COMERCIAL I: REGULACIÓN DEL COMERCIO</a:t>
                      </a:r>
                      <a:endParaRPr lang="es-ES" sz="10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727" marR="2727" marT="2727" marB="0"/>
                </a:tc>
                <a:extLst>
                  <a:ext uri="{0D108BD9-81ED-4DB2-BD59-A6C34878D82A}">
                    <a16:rowId xmlns:a16="http://schemas.microsoft.com/office/drawing/2014/main" val="3869447275"/>
                  </a:ext>
                </a:extLst>
              </a:tr>
              <a:tr h="113114">
                <a:tc>
                  <a:txBody>
                    <a:bodyPr/>
                    <a:lstStyle/>
                    <a:p>
                      <a:pPr algn="ctr" fontAlgn="t"/>
                      <a:r>
                        <a:rPr lang="es-ES" sz="1000" u="none" strike="noStrike" dirty="0">
                          <a:effectLst/>
                        </a:rPr>
                        <a:t>D. COMERCIAL I: REGULACIÓN DEL COMERCIO</a:t>
                      </a:r>
                      <a:endParaRPr lang="es-ES" sz="10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727" marR="2727" marT="2727" marB="0"/>
                </a:tc>
                <a:extLst>
                  <a:ext uri="{0D108BD9-81ED-4DB2-BD59-A6C34878D82A}">
                    <a16:rowId xmlns:a16="http://schemas.microsoft.com/office/drawing/2014/main" val="4138273735"/>
                  </a:ext>
                </a:extLst>
              </a:tr>
              <a:tr h="113114">
                <a:tc>
                  <a:txBody>
                    <a:bodyPr/>
                    <a:lstStyle/>
                    <a:p>
                      <a:pPr algn="ctr" fontAlgn="t"/>
                      <a:r>
                        <a:rPr lang="es-ES" sz="1000" u="none" strike="noStrike" dirty="0">
                          <a:effectLst/>
                        </a:rPr>
                        <a:t>D. COMERCIAL I: REGULACIÓN DEL COMERCIO</a:t>
                      </a:r>
                      <a:endParaRPr lang="es-ES" sz="10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727" marR="2727" marT="2727" marB="0"/>
                </a:tc>
                <a:extLst>
                  <a:ext uri="{0D108BD9-81ED-4DB2-BD59-A6C34878D82A}">
                    <a16:rowId xmlns:a16="http://schemas.microsoft.com/office/drawing/2014/main" val="2437909946"/>
                  </a:ext>
                </a:extLst>
              </a:tr>
              <a:tr h="113114">
                <a:tc>
                  <a:txBody>
                    <a:bodyPr/>
                    <a:lstStyle/>
                    <a:p>
                      <a:pPr algn="ctr" fontAlgn="t"/>
                      <a:r>
                        <a:rPr lang="es-CL" sz="1000" u="none" strike="noStrike">
                          <a:effectLst/>
                        </a:rPr>
                        <a:t>DERECHO INTERNACIONAL PRIVADO</a:t>
                      </a:r>
                      <a:endParaRPr lang="es-CL" sz="10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727" marR="2727" marT="2727" marB="0"/>
                </a:tc>
                <a:extLst>
                  <a:ext uri="{0D108BD9-81ED-4DB2-BD59-A6C34878D82A}">
                    <a16:rowId xmlns:a16="http://schemas.microsoft.com/office/drawing/2014/main" val="1224306185"/>
                  </a:ext>
                </a:extLst>
              </a:tr>
              <a:tr h="113114">
                <a:tc>
                  <a:txBody>
                    <a:bodyPr/>
                    <a:lstStyle/>
                    <a:p>
                      <a:pPr algn="ctr" fontAlgn="t"/>
                      <a:r>
                        <a:rPr lang="es-CL" sz="1000" u="none" strike="noStrike">
                          <a:effectLst/>
                        </a:rPr>
                        <a:t>DERECHO INTERNACIONAL PRIVADO</a:t>
                      </a:r>
                      <a:endParaRPr lang="es-CL" sz="10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727" marR="2727" marT="2727" marB="0"/>
                </a:tc>
                <a:extLst>
                  <a:ext uri="{0D108BD9-81ED-4DB2-BD59-A6C34878D82A}">
                    <a16:rowId xmlns:a16="http://schemas.microsoft.com/office/drawing/2014/main" val="3032482731"/>
                  </a:ext>
                </a:extLst>
              </a:tr>
              <a:tr h="113114">
                <a:tc>
                  <a:txBody>
                    <a:bodyPr/>
                    <a:lstStyle/>
                    <a:p>
                      <a:pPr algn="ctr" fontAlgn="t"/>
                      <a:r>
                        <a:rPr lang="es-CL" sz="1000" u="none" strike="noStrike">
                          <a:effectLst/>
                        </a:rPr>
                        <a:t>DERECHO INTERNACIONAL PRIVADO</a:t>
                      </a:r>
                      <a:endParaRPr lang="es-CL" sz="10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727" marR="2727" marT="2727" marB="0"/>
                </a:tc>
                <a:extLst>
                  <a:ext uri="{0D108BD9-81ED-4DB2-BD59-A6C34878D82A}">
                    <a16:rowId xmlns:a16="http://schemas.microsoft.com/office/drawing/2014/main" val="238410743"/>
                  </a:ext>
                </a:extLst>
              </a:tr>
              <a:tr h="113114">
                <a:tc>
                  <a:txBody>
                    <a:bodyPr/>
                    <a:lstStyle/>
                    <a:p>
                      <a:pPr algn="ctr" fontAlgn="t"/>
                      <a:r>
                        <a:rPr lang="es-CL" sz="1000" u="none" strike="noStrike" dirty="0">
                          <a:effectLst/>
                        </a:rPr>
                        <a:t>ECONOMÍA POLÍTICA</a:t>
                      </a:r>
                      <a:endParaRPr lang="es-CL" sz="10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727" marR="2727" marT="2727" marB="0"/>
                </a:tc>
                <a:extLst>
                  <a:ext uri="{0D108BD9-81ED-4DB2-BD59-A6C34878D82A}">
                    <a16:rowId xmlns:a16="http://schemas.microsoft.com/office/drawing/2014/main" val="3170532779"/>
                  </a:ext>
                </a:extLst>
              </a:tr>
              <a:tr h="113114">
                <a:tc>
                  <a:txBody>
                    <a:bodyPr/>
                    <a:lstStyle/>
                    <a:p>
                      <a:pPr algn="ctr" fontAlgn="t"/>
                      <a:r>
                        <a:rPr lang="es-CL" sz="1000" u="none" strike="noStrike" dirty="0">
                          <a:effectLst/>
                        </a:rPr>
                        <a:t>ECONOMÍA POLÍTICA</a:t>
                      </a:r>
                      <a:endParaRPr lang="es-CL" sz="10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727" marR="2727" marT="2727" marB="0"/>
                </a:tc>
                <a:extLst>
                  <a:ext uri="{0D108BD9-81ED-4DB2-BD59-A6C34878D82A}">
                    <a16:rowId xmlns:a16="http://schemas.microsoft.com/office/drawing/2014/main" val="3966530904"/>
                  </a:ext>
                </a:extLst>
              </a:tr>
              <a:tr h="113114">
                <a:tc>
                  <a:txBody>
                    <a:bodyPr/>
                    <a:lstStyle/>
                    <a:p>
                      <a:pPr algn="ctr" fontAlgn="t"/>
                      <a:r>
                        <a:rPr lang="es-CL" sz="1000" u="none" strike="noStrike">
                          <a:effectLst/>
                        </a:rPr>
                        <a:t>ECONOMÍA POLÍTICA</a:t>
                      </a:r>
                      <a:endParaRPr lang="es-CL" sz="10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727" marR="2727" marT="2727" marB="0"/>
                </a:tc>
                <a:extLst>
                  <a:ext uri="{0D108BD9-81ED-4DB2-BD59-A6C34878D82A}">
                    <a16:rowId xmlns:a16="http://schemas.microsoft.com/office/drawing/2014/main" val="255268608"/>
                  </a:ext>
                </a:extLst>
              </a:tr>
              <a:tr h="113114">
                <a:tc>
                  <a:txBody>
                    <a:bodyPr/>
                    <a:lstStyle/>
                    <a:p>
                      <a:pPr algn="ctr" fontAlgn="t"/>
                      <a:r>
                        <a:rPr lang="es-CL" sz="1000" u="none" strike="noStrike" dirty="0">
                          <a:effectLst/>
                        </a:rPr>
                        <a:t>ECONOMÍA POLÍTICA</a:t>
                      </a:r>
                      <a:endParaRPr lang="es-CL" sz="10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727" marR="2727" marT="2727" marB="0"/>
                </a:tc>
                <a:extLst>
                  <a:ext uri="{0D108BD9-81ED-4DB2-BD59-A6C34878D82A}">
                    <a16:rowId xmlns:a16="http://schemas.microsoft.com/office/drawing/2014/main" val="3359186344"/>
                  </a:ext>
                </a:extLst>
              </a:tr>
              <a:tr h="113114">
                <a:tc>
                  <a:txBody>
                    <a:bodyPr/>
                    <a:lstStyle/>
                    <a:p>
                      <a:pPr algn="ctr" fontAlgn="t"/>
                      <a:r>
                        <a:rPr lang="es-CL" sz="1000" u="none" strike="noStrike">
                          <a:effectLst/>
                        </a:rPr>
                        <a:t>DERECHO CONCURSAL</a:t>
                      </a:r>
                      <a:endParaRPr lang="es-CL" sz="10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727" marR="2727" marT="2727" marB="0"/>
                </a:tc>
                <a:extLst>
                  <a:ext uri="{0D108BD9-81ED-4DB2-BD59-A6C34878D82A}">
                    <a16:rowId xmlns:a16="http://schemas.microsoft.com/office/drawing/2014/main" val="733915761"/>
                  </a:ext>
                </a:extLst>
              </a:tr>
              <a:tr h="113114">
                <a:tc>
                  <a:txBody>
                    <a:bodyPr/>
                    <a:lstStyle/>
                    <a:p>
                      <a:pPr algn="ctr" fontAlgn="t"/>
                      <a:r>
                        <a:rPr lang="es-CL" sz="1000" u="none" strike="noStrike">
                          <a:effectLst/>
                        </a:rPr>
                        <a:t>DERECHO CONCURSAL</a:t>
                      </a:r>
                      <a:endParaRPr lang="es-CL" sz="10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727" marR="2727" marT="2727" marB="0"/>
                </a:tc>
                <a:extLst>
                  <a:ext uri="{0D108BD9-81ED-4DB2-BD59-A6C34878D82A}">
                    <a16:rowId xmlns:a16="http://schemas.microsoft.com/office/drawing/2014/main" val="1243621561"/>
                  </a:ext>
                </a:extLst>
              </a:tr>
              <a:tr h="113114">
                <a:tc>
                  <a:txBody>
                    <a:bodyPr/>
                    <a:lstStyle/>
                    <a:p>
                      <a:pPr algn="ctr" fontAlgn="t"/>
                      <a:r>
                        <a:rPr lang="es-CL" sz="1000" u="none" strike="noStrike" dirty="0">
                          <a:effectLst/>
                        </a:rPr>
                        <a:t>DERECHO CONCURSAL</a:t>
                      </a:r>
                      <a:endParaRPr lang="es-CL" sz="10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727" marR="2727" marT="2727" marB="0"/>
                </a:tc>
                <a:extLst>
                  <a:ext uri="{0D108BD9-81ED-4DB2-BD59-A6C34878D82A}">
                    <a16:rowId xmlns:a16="http://schemas.microsoft.com/office/drawing/2014/main" val="3335401521"/>
                  </a:ext>
                </a:extLst>
              </a:tr>
            </a:tbl>
          </a:graphicData>
        </a:graphic>
      </p:graphicFrame>
      <p:graphicFrame>
        <p:nvGraphicFramePr>
          <p:cNvPr id="8" name="Tabla 7">
            <a:extLst>
              <a:ext uri="{FF2B5EF4-FFF2-40B4-BE49-F238E27FC236}">
                <a16:creationId xmlns:a16="http://schemas.microsoft.com/office/drawing/2014/main" id="{030AB50B-CC41-CC5A-02F0-2FB5521C0BE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06635555"/>
              </p:ext>
            </p:extLst>
          </p:nvPr>
        </p:nvGraphicFramePr>
        <p:xfrm>
          <a:off x="6204859" y="970064"/>
          <a:ext cx="5529941" cy="4498683"/>
        </p:xfrm>
        <a:graphic>
          <a:graphicData uri="http://schemas.openxmlformats.org/drawingml/2006/table">
            <a:tbl>
              <a:tblPr>
                <a:tableStyleId>{775DCB02-9BB8-47FD-8907-85C794F793BA}</a:tableStyleId>
              </a:tblPr>
              <a:tblGrid>
                <a:gridCol w="5529941">
                  <a:extLst>
                    <a:ext uri="{9D8B030D-6E8A-4147-A177-3AD203B41FA5}">
                      <a16:colId xmlns:a16="http://schemas.microsoft.com/office/drawing/2014/main" val="2974884289"/>
                    </a:ext>
                  </a:extLst>
                </a:gridCol>
              </a:tblGrid>
              <a:tr h="96736"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b="1" u="none" strike="noStrike" dirty="0">
                          <a:effectLst/>
                        </a:rPr>
                        <a:t>CURSO</a:t>
                      </a:r>
                      <a:endParaRPr lang="es-CL" sz="1000" b="1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727" marR="2727" marT="2727" marB="0" anchor="b"/>
                </a:tc>
                <a:extLst>
                  <a:ext uri="{0D108BD9-81ED-4DB2-BD59-A6C34878D82A}">
                    <a16:rowId xmlns:a16="http://schemas.microsoft.com/office/drawing/2014/main" val="186601855"/>
                  </a:ext>
                </a:extLst>
              </a:tr>
              <a:tr h="155127">
                <a:tc>
                  <a:txBody>
                    <a:bodyPr/>
                    <a:lstStyle/>
                    <a:p>
                      <a:pPr algn="ctr" fontAlgn="t"/>
                      <a:r>
                        <a:rPr lang="es-ES" sz="1000" u="none" strike="noStrike">
                          <a:effectLst/>
                        </a:rPr>
                        <a:t>DERECHO CIVIL IV OBLIGACIONES PARTE GENERAL</a:t>
                      </a:r>
                      <a:endParaRPr lang="es-ES" sz="10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727" marR="2727" marT="2727" marB="0"/>
                </a:tc>
                <a:extLst>
                  <a:ext uri="{0D108BD9-81ED-4DB2-BD59-A6C34878D82A}">
                    <a16:rowId xmlns:a16="http://schemas.microsoft.com/office/drawing/2014/main" val="363424881"/>
                  </a:ext>
                </a:extLst>
              </a:tr>
              <a:tr h="155127">
                <a:tc>
                  <a:txBody>
                    <a:bodyPr/>
                    <a:lstStyle/>
                    <a:p>
                      <a:pPr algn="ctr" fontAlgn="t"/>
                      <a:r>
                        <a:rPr lang="es-ES" sz="1000" u="none" strike="noStrike">
                          <a:effectLst/>
                        </a:rPr>
                        <a:t>DERECHO CIVIL IV OBLIGACIONES PARTE GENERAL</a:t>
                      </a:r>
                      <a:endParaRPr lang="es-ES" sz="10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727" marR="2727" marT="2727" marB="0"/>
                </a:tc>
                <a:extLst>
                  <a:ext uri="{0D108BD9-81ED-4DB2-BD59-A6C34878D82A}">
                    <a16:rowId xmlns:a16="http://schemas.microsoft.com/office/drawing/2014/main" val="646153978"/>
                  </a:ext>
                </a:extLst>
              </a:tr>
              <a:tr h="155127">
                <a:tc>
                  <a:txBody>
                    <a:bodyPr/>
                    <a:lstStyle/>
                    <a:p>
                      <a:pPr algn="ctr" fontAlgn="t"/>
                      <a:r>
                        <a:rPr lang="es-ES" sz="1000" u="none" strike="noStrike">
                          <a:effectLst/>
                        </a:rPr>
                        <a:t>DERECHO CIVIL IV OBLIGACIONES PARTE GENERAL</a:t>
                      </a:r>
                      <a:endParaRPr lang="es-ES" sz="10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727" marR="2727" marT="2727" marB="0"/>
                </a:tc>
                <a:extLst>
                  <a:ext uri="{0D108BD9-81ED-4DB2-BD59-A6C34878D82A}">
                    <a16:rowId xmlns:a16="http://schemas.microsoft.com/office/drawing/2014/main" val="2997944216"/>
                  </a:ext>
                </a:extLst>
              </a:tr>
              <a:tr h="155127">
                <a:tc>
                  <a:txBody>
                    <a:bodyPr/>
                    <a:lstStyle/>
                    <a:p>
                      <a:pPr algn="ctr" fontAlgn="t"/>
                      <a:r>
                        <a:rPr lang="es-ES" sz="1000" u="none" strike="noStrike">
                          <a:effectLst/>
                        </a:rPr>
                        <a:t>DERECHO CIVIL V MATRIMONIO Y FILIACION</a:t>
                      </a:r>
                      <a:endParaRPr lang="es-ES" sz="10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727" marR="2727" marT="2727" marB="0"/>
                </a:tc>
                <a:extLst>
                  <a:ext uri="{0D108BD9-81ED-4DB2-BD59-A6C34878D82A}">
                    <a16:rowId xmlns:a16="http://schemas.microsoft.com/office/drawing/2014/main" val="2347902610"/>
                  </a:ext>
                </a:extLst>
              </a:tr>
              <a:tr h="155127">
                <a:tc>
                  <a:txBody>
                    <a:bodyPr/>
                    <a:lstStyle/>
                    <a:p>
                      <a:pPr algn="ctr" fontAlgn="t"/>
                      <a:r>
                        <a:rPr lang="es-ES" sz="1000" u="none" strike="noStrike">
                          <a:effectLst/>
                        </a:rPr>
                        <a:t>DERECHO CIVIL V MATRIMONIO Y FILIACION</a:t>
                      </a:r>
                      <a:endParaRPr lang="es-ES" sz="10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727" marR="2727" marT="2727" marB="0"/>
                </a:tc>
                <a:extLst>
                  <a:ext uri="{0D108BD9-81ED-4DB2-BD59-A6C34878D82A}">
                    <a16:rowId xmlns:a16="http://schemas.microsoft.com/office/drawing/2014/main" val="2744512144"/>
                  </a:ext>
                </a:extLst>
              </a:tr>
              <a:tr h="155127">
                <a:tc>
                  <a:txBody>
                    <a:bodyPr/>
                    <a:lstStyle/>
                    <a:p>
                      <a:pPr algn="ctr" fontAlgn="t"/>
                      <a:r>
                        <a:rPr lang="es-ES" sz="1000" u="none" strike="noStrike">
                          <a:effectLst/>
                        </a:rPr>
                        <a:t>DERECHO CIVIL V MATRIMONIO Y FILIACION</a:t>
                      </a:r>
                      <a:endParaRPr lang="es-ES" sz="10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727" marR="2727" marT="2727" marB="0"/>
                </a:tc>
                <a:extLst>
                  <a:ext uri="{0D108BD9-81ED-4DB2-BD59-A6C34878D82A}">
                    <a16:rowId xmlns:a16="http://schemas.microsoft.com/office/drawing/2014/main" val="1940716736"/>
                  </a:ext>
                </a:extLst>
              </a:tr>
              <a:tr h="155127">
                <a:tc>
                  <a:txBody>
                    <a:bodyPr/>
                    <a:lstStyle/>
                    <a:p>
                      <a:pPr algn="ctr" fontAlgn="t"/>
                      <a:r>
                        <a:rPr lang="es-CL" sz="1000" u="none" strike="noStrike">
                          <a:effectLst/>
                        </a:rPr>
                        <a:t>DERECHO ADMINISTRATIVO II</a:t>
                      </a:r>
                      <a:endParaRPr lang="es-CL" sz="10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727" marR="2727" marT="2727" marB="0"/>
                </a:tc>
                <a:extLst>
                  <a:ext uri="{0D108BD9-81ED-4DB2-BD59-A6C34878D82A}">
                    <a16:rowId xmlns:a16="http://schemas.microsoft.com/office/drawing/2014/main" val="3018267586"/>
                  </a:ext>
                </a:extLst>
              </a:tr>
              <a:tr h="155127">
                <a:tc>
                  <a:txBody>
                    <a:bodyPr/>
                    <a:lstStyle/>
                    <a:p>
                      <a:pPr algn="ctr" fontAlgn="t"/>
                      <a:r>
                        <a:rPr lang="es-CL" sz="1000" u="none" strike="noStrike">
                          <a:effectLst/>
                        </a:rPr>
                        <a:t>DERECHO ADMINISTRATIVO II</a:t>
                      </a:r>
                      <a:endParaRPr lang="es-CL" sz="10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727" marR="2727" marT="2727" marB="0"/>
                </a:tc>
                <a:extLst>
                  <a:ext uri="{0D108BD9-81ED-4DB2-BD59-A6C34878D82A}">
                    <a16:rowId xmlns:a16="http://schemas.microsoft.com/office/drawing/2014/main" val="528217245"/>
                  </a:ext>
                </a:extLst>
              </a:tr>
              <a:tr h="155127">
                <a:tc>
                  <a:txBody>
                    <a:bodyPr/>
                    <a:lstStyle/>
                    <a:p>
                      <a:pPr algn="ctr" fontAlgn="t"/>
                      <a:r>
                        <a:rPr lang="es-CL" sz="1000" u="none" strike="noStrike">
                          <a:effectLst/>
                        </a:rPr>
                        <a:t>DERECHO ADMINISTRATIVO II</a:t>
                      </a:r>
                      <a:endParaRPr lang="es-CL" sz="10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727" marR="2727" marT="2727" marB="0"/>
                </a:tc>
                <a:extLst>
                  <a:ext uri="{0D108BD9-81ED-4DB2-BD59-A6C34878D82A}">
                    <a16:rowId xmlns:a16="http://schemas.microsoft.com/office/drawing/2014/main" val="1867603169"/>
                  </a:ext>
                </a:extLst>
              </a:tr>
              <a:tr h="155127">
                <a:tc>
                  <a:txBody>
                    <a:bodyPr/>
                    <a:lstStyle/>
                    <a:p>
                      <a:pPr algn="ctr" fontAlgn="t"/>
                      <a:r>
                        <a:rPr lang="es-CL" sz="1000" u="none" strike="noStrike" dirty="0">
                          <a:effectLst/>
                        </a:rPr>
                        <a:t>DERECHO ADMINISTRATIVO II</a:t>
                      </a:r>
                      <a:endParaRPr lang="es-CL" sz="10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727" marR="2727" marT="2727" marB="0"/>
                </a:tc>
                <a:extLst>
                  <a:ext uri="{0D108BD9-81ED-4DB2-BD59-A6C34878D82A}">
                    <a16:rowId xmlns:a16="http://schemas.microsoft.com/office/drawing/2014/main" val="216360002"/>
                  </a:ext>
                </a:extLst>
              </a:tr>
              <a:tr h="155127">
                <a:tc>
                  <a:txBody>
                    <a:bodyPr/>
                    <a:lstStyle/>
                    <a:p>
                      <a:pPr algn="ctr" fontAlgn="t"/>
                      <a:r>
                        <a:rPr lang="es-CL" sz="1000" u="none" strike="noStrike">
                          <a:effectLst/>
                        </a:rPr>
                        <a:t>DERECHO PENAL II</a:t>
                      </a:r>
                      <a:endParaRPr lang="es-CL" sz="10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727" marR="2727" marT="2727" marB="0"/>
                </a:tc>
                <a:extLst>
                  <a:ext uri="{0D108BD9-81ED-4DB2-BD59-A6C34878D82A}">
                    <a16:rowId xmlns:a16="http://schemas.microsoft.com/office/drawing/2014/main" val="2530041978"/>
                  </a:ext>
                </a:extLst>
              </a:tr>
              <a:tr h="155127">
                <a:tc>
                  <a:txBody>
                    <a:bodyPr/>
                    <a:lstStyle/>
                    <a:p>
                      <a:pPr algn="ctr" fontAlgn="t"/>
                      <a:r>
                        <a:rPr lang="es-CL" sz="1000" u="none" strike="noStrike" dirty="0">
                          <a:effectLst/>
                        </a:rPr>
                        <a:t>DERECHO PENAL II</a:t>
                      </a:r>
                      <a:endParaRPr lang="es-CL" sz="10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727" marR="2727" marT="2727" marB="0"/>
                </a:tc>
                <a:extLst>
                  <a:ext uri="{0D108BD9-81ED-4DB2-BD59-A6C34878D82A}">
                    <a16:rowId xmlns:a16="http://schemas.microsoft.com/office/drawing/2014/main" val="2147571598"/>
                  </a:ext>
                </a:extLst>
              </a:tr>
              <a:tr h="155127">
                <a:tc>
                  <a:txBody>
                    <a:bodyPr/>
                    <a:lstStyle/>
                    <a:p>
                      <a:pPr algn="ctr" fontAlgn="t"/>
                      <a:r>
                        <a:rPr lang="es-CL" sz="1000" u="none" strike="noStrike">
                          <a:effectLst/>
                        </a:rPr>
                        <a:t>DERECHO PENAL II</a:t>
                      </a:r>
                      <a:endParaRPr lang="es-CL" sz="10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727" marR="2727" marT="2727" marB="0"/>
                </a:tc>
                <a:extLst>
                  <a:ext uri="{0D108BD9-81ED-4DB2-BD59-A6C34878D82A}">
                    <a16:rowId xmlns:a16="http://schemas.microsoft.com/office/drawing/2014/main" val="2411267577"/>
                  </a:ext>
                </a:extLst>
              </a:tr>
              <a:tr h="155127">
                <a:tc>
                  <a:txBody>
                    <a:bodyPr/>
                    <a:lstStyle/>
                    <a:p>
                      <a:pPr algn="ctr" fontAlgn="t"/>
                      <a:r>
                        <a:rPr lang="es-CL" sz="1000" u="none" strike="noStrike">
                          <a:effectLst/>
                        </a:rPr>
                        <a:t>DERECHO PENAL II</a:t>
                      </a:r>
                      <a:endParaRPr lang="es-CL" sz="10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727" marR="2727" marT="2727" marB="0"/>
                </a:tc>
                <a:extLst>
                  <a:ext uri="{0D108BD9-81ED-4DB2-BD59-A6C34878D82A}">
                    <a16:rowId xmlns:a16="http://schemas.microsoft.com/office/drawing/2014/main" val="3453413531"/>
                  </a:ext>
                </a:extLst>
              </a:tr>
              <a:tr h="155127">
                <a:tc>
                  <a:txBody>
                    <a:bodyPr/>
                    <a:lstStyle/>
                    <a:p>
                      <a:pPr algn="ctr" fontAlgn="t"/>
                      <a:r>
                        <a:rPr lang="es-CL" sz="1000" u="none" strike="noStrike" dirty="0">
                          <a:effectLst/>
                        </a:rPr>
                        <a:t>DERECHO COMERCIAL I</a:t>
                      </a:r>
                      <a:endParaRPr lang="es-CL" sz="10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727" marR="2727" marT="2727" marB="0"/>
                </a:tc>
                <a:extLst>
                  <a:ext uri="{0D108BD9-81ED-4DB2-BD59-A6C34878D82A}">
                    <a16:rowId xmlns:a16="http://schemas.microsoft.com/office/drawing/2014/main" val="2266665975"/>
                  </a:ext>
                </a:extLst>
              </a:tr>
              <a:tr h="155127">
                <a:tc>
                  <a:txBody>
                    <a:bodyPr/>
                    <a:lstStyle/>
                    <a:p>
                      <a:pPr algn="ctr" fontAlgn="t"/>
                      <a:r>
                        <a:rPr lang="es-CL" sz="1000" u="none" strike="noStrike" dirty="0">
                          <a:effectLst/>
                        </a:rPr>
                        <a:t>DERECHO COMERCIAL I</a:t>
                      </a:r>
                      <a:endParaRPr lang="es-CL" sz="10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727" marR="2727" marT="2727" marB="0"/>
                </a:tc>
                <a:extLst>
                  <a:ext uri="{0D108BD9-81ED-4DB2-BD59-A6C34878D82A}">
                    <a16:rowId xmlns:a16="http://schemas.microsoft.com/office/drawing/2014/main" val="2582853770"/>
                  </a:ext>
                </a:extLst>
              </a:tr>
              <a:tr h="155127">
                <a:tc>
                  <a:txBody>
                    <a:bodyPr/>
                    <a:lstStyle/>
                    <a:p>
                      <a:pPr algn="ctr" fontAlgn="t"/>
                      <a:r>
                        <a:rPr lang="es-CL" sz="1000" u="none" strike="noStrike" dirty="0">
                          <a:effectLst/>
                        </a:rPr>
                        <a:t>DERECHO COMERCIAL I</a:t>
                      </a:r>
                      <a:endParaRPr lang="es-CL" sz="10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727" marR="2727" marT="2727" marB="0"/>
                </a:tc>
                <a:extLst>
                  <a:ext uri="{0D108BD9-81ED-4DB2-BD59-A6C34878D82A}">
                    <a16:rowId xmlns:a16="http://schemas.microsoft.com/office/drawing/2014/main" val="2220872346"/>
                  </a:ext>
                </a:extLst>
              </a:tr>
              <a:tr h="155127">
                <a:tc>
                  <a:txBody>
                    <a:bodyPr/>
                    <a:lstStyle/>
                    <a:p>
                      <a:pPr algn="ctr" fontAlgn="t"/>
                      <a:r>
                        <a:rPr lang="es-CL" sz="1000" u="none" strike="noStrike" dirty="0">
                          <a:effectLst/>
                        </a:rPr>
                        <a:t>DERECHO COMERCIAL I</a:t>
                      </a:r>
                      <a:endParaRPr lang="es-CL" sz="10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727" marR="2727" marT="2727" marB="0"/>
                </a:tc>
                <a:extLst>
                  <a:ext uri="{0D108BD9-81ED-4DB2-BD59-A6C34878D82A}">
                    <a16:rowId xmlns:a16="http://schemas.microsoft.com/office/drawing/2014/main" val="2165645604"/>
                  </a:ext>
                </a:extLst>
              </a:tr>
              <a:tr h="1551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>
                          <a:effectLst/>
                        </a:rPr>
                        <a:t>DERECHO INTERNACIONAL PRIVADO</a:t>
                      </a:r>
                      <a:endParaRPr lang="es-CL" sz="10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727" marR="2727" marT="2727" marB="0" anchor="ctr"/>
                </a:tc>
                <a:extLst>
                  <a:ext uri="{0D108BD9-81ED-4DB2-BD59-A6C34878D82A}">
                    <a16:rowId xmlns:a16="http://schemas.microsoft.com/office/drawing/2014/main" val="411921115"/>
                  </a:ext>
                </a:extLst>
              </a:tr>
              <a:tr h="1551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>
                          <a:effectLst/>
                        </a:rPr>
                        <a:t>DERECHO INTERNACIONAL PRIVADO</a:t>
                      </a:r>
                      <a:endParaRPr lang="es-CL" sz="10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727" marR="2727" marT="2727" marB="0" anchor="ctr"/>
                </a:tc>
                <a:extLst>
                  <a:ext uri="{0D108BD9-81ED-4DB2-BD59-A6C34878D82A}">
                    <a16:rowId xmlns:a16="http://schemas.microsoft.com/office/drawing/2014/main" val="1793522629"/>
                  </a:ext>
                </a:extLst>
              </a:tr>
              <a:tr h="1551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>
                          <a:effectLst/>
                        </a:rPr>
                        <a:t>DERECHO INTERNACIONAL PRIVADO</a:t>
                      </a:r>
                      <a:endParaRPr lang="es-CL" sz="10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727" marR="2727" marT="2727" marB="0" anchor="ctr"/>
                </a:tc>
                <a:extLst>
                  <a:ext uri="{0D108BD9-81ED-4DB2-BD59-A6C34878D82A}">
                    <a16:rowId xmlns:a16="http://schemas.microsoft.com/office/drawing/2014/main" val="1897188808"/>
                  </a:ext>
                </a:extLst>
              </a:tr>
              <a:tr h="1551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>
                          <a:effectLst/>
                        </a:rPr>
                        <a:t>DERECHO ECONÓMICO II</a:t>
                      </a:r>
                      <a:endParaRPr lang="es-CL" sz="10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727" marR="2727" marT="2727" marB="0" anchor="ctr"/>
                </a:tc>
                <a:extLst>
                  <a:ext uri="{0D108BD9-81ED-4DB2-BD59-A6C34878D82A}">
                    <a16:rowId xmlns:a16="http://schemas.microsoft.com/office/drawing/2014/main" val="3626220362"/>
                  </a:ext>
                </a:extLst>
              </a:tr>
              <a:tr h="1551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 dirty="0">
                          <a:effectLst/>
                        </a:rPr>
                        <a:t>DERECHO ECONÓMICO II</a:t>
                      </a:r>
                      <a:endParaRPr lang="es-CL" sz="10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727" marR="2727" marT="2727" marB="0" anchor="ctr"/>
                </a:tc>
                <a:extLst>
                  <a:ext uri="{0D108BD9-81ED-4DB2-BD59-A6C34878D82A}">
                    <a16:rowId xmlns:a16="http://schemas.microsoft.com/office/drawing/2014/main" val="3515398827"/>
                  </a:ext>
                </a:extLst>
              </a:tr>
              <a:tr h="1551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>
                          <a:effectLst/>
                        </a:rPr>
                        <a:t>DERECHO ECONÓMICO II</a:t>
                      </a:r>
                      <a:endParaRPr lang="es-CL" sz="10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727" marR="2727" marT="2727" marB="0" anchor="ctr"/>
                </a:tc>
                <a:extLst>
                  <a:ext uri="{0D108BD9-81ED-4DB2-BD59-A6C34878D82A}">
                    <a16:rowId xmlns:a16="http://schemas.microsoft.com/office/drawing/2014/main" val="2091199060"/>
                  </a:ext>
                </a:extLst>
              </a:tr>
              <a:tr h="1551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>
                          <a:effectLst/>
                        </a:rPr>
                        <a:t>DERECHO ECONÓMICO II</a:t>
                      </a:r>
                      <a:endParaRPr lang="es-CL" sz="10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727" marR="2727" marT="2727" marB="0" anchor="ctr"/>
                </a:tc>
                <a:extLst>
                  <a:ext uri="{0D108BD9-81ED-4DB2-BD59-A6C34878D82A}">
                    <a16:rowId xmlns:a16="http://schemas.microsoft.com/office/drawing/2014/main" val="1469926801"/>
                  </a:ext>
                </a:extLst>
              </a:tr>
              <a:tr h="1551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>
                          <a:effectLst/>
                        </a:rPr>
                        <a:t>DERECHO COMERCIAL III</a:t>
                      </a:r>
                      <a:endParaRPr lang="es-CL" sz="10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727" marR="2727" marT="2727" marB="0" anchor="ctr"/>
                </a:tc>
                <a:extLst>
                  <a:ext uri="{0D108BD9-81ED-4DB2-BD59-A6C34878D82A}">
                    <a16:rowId xmlns:a16="http://schemas.microsoft.com/office/drawing/2014/main" val="2785061987"/>
                  </a:ext>
                </a:extLst>
              </a:tr>
              <a:tr h="1551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>
                          <a:effectLst/>
                        </a:rPr>
                        <a:t>DERECHO COMERCIAL III</a:t>
                      </a:r>
                      <a:endParaRPr lang="es-CL" sz="10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727" marR="2727" marT="2727" marB="0" anchor="ctr"/>
                </a:tc>
                <a:extLst>
                  <a:ext uri="{0D108BD9-81ED-4DB2-BD59-A6C34878D82A}">
                    <a16:rowId xmlns:a16="http://schemas.microsoft.com/office/drawing/2014/main" val="403037623"/>
                  </a:ext>
                </a:extLst>
              </a:tr>
              <a:tr h="1551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 dirty="0">
                          <a:effectLst/>
                        </a:rPr>
                        <a:t>DERECHO COMERCIAL III</a:t>
                      </a:r>
                      <a:endParaRPr lang="es-CL" sz="10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727" marR="2727" marT="2727" marB="0" anchor="ctr"/>
                </a:tc>
                <a:extLst>
                  <a:ext uri="{0D108BD9-81ED-4DB2-BD59-A6C34878D82A}">
                    <a16:rowId xmlns:a16="http://schemas.microsoft.com/office/drawing/2014/main" val="3788708809"/>
                  </a:ext>
                </a:extLst>
              </a:tr>
            </a:tbl>
          </a:graphicData>
        </a:graphic>
      </p:graphicFrame>
      <p:sp>
        <p:nvSpPr>
          <p:cNvPr id="10" name="CuadroTexto 9">
            <a:extLst>
              <a:ext uri="{FF2B5EF4-FFF2-40B4-BE49-F238E27FC236}">
                <a16:creationId xmlns:a16="http://schemas.microsoft.com/office/drawing/2014/main" id="{2D9B93B7-43DF-7688-5C81-B6BFEE215BFE}"/>
              </a:ext>
            </a:extLst>
          </p:cNvPr>
          <p:cNvSpPr txBox="1"/>
          <p:nvPr/>
        </p:nvSpPr>
        <p:spPr>
          <a:xfrm>
            <a:off x="6225115" y="609600"/>
            <a:ext cx="5509685" cy="369332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es-CL" sz="1800" b="1" i="0" u="none" strike="noStrike" dirty="0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MALLA 2007</a:t>
            </a:r>
            <a:r>
              <a:rPr lang="es-CL" dirty="0"/>
              <a:t>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262</TotalTime>
  <Words>523</Words>
  <Application>Microsoft Office PowerPoint</Application>
  <PresentationFormat>Panorámica</PresentationFormat>
  <Paragraphs>103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8" baseType="lpstr">
      <vt:lpstr>Aptos Narrow</vt:lpstr>
      <vt:lpstr>Calibri</vt:lpstr>
      <vt:lpstr>Calibri Light</vt:lpstr>
      <vt:lpstr>Office Theme</vt:lpstr>
      <vt:lpstr>Presentación de PowerPoint</vt:lpstr>
      <vt:lpstr>¿Cómo inscribir las asignaturas del plan 2007?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Tabla de equivalencia mallas 2007-2022</dc:title>
  <dc:creator>SOLIMAR DEL VALLE GARCIA ROJAS</dc:creator>
  <cp:lastModifiedBy>SOLIMAR DEL VALLE GARCIA ROJAS</cp:lastModifiedBy>
  <cp:revision>1</cp:revision>
  <dcterms:created xsi:type="dcterms:W3CDTF">2025-01-14T19:58:00Z</dcterms:created>
  <dcterms:modified xsi:type="dcterms:W3CDTF">2025-07-29T17:13:28Z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2025-01-14T00:00:00Z</vt:filetime>
  </property>
  <property fmtid="{D5CDD505-2E9C-101B-9397-08002B2CF9AE}" pid="3" name="Creator">
    <vt:lpwstr>Microsoft® PowerPoint® para Microsoft 365</vt:lpwstr>
  </property>
  <property fmtid="{D5CDD505-2E9C-101B-9397-08002B2CF9AE}" pid="4" name="LastSaved">
    <vt:filetime>2025-01-14T00:00:00Z</vt:filetime>
  </property>
  <property fmtid="{D5CDD505-2E9C-101B-9397-08002B2CF9AE}" pid="5" name="Producer">
    <vt:lpwstr>Microsoft® PowerPoint® para Microsoft 365</vt:lpwstr>
  </property>
</Properties>
</file>